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3"/>
    <p:sldId id="259" r:id="rId4"/>
    <p:sldId id="269" r:id="rId5"/>
    <p:sldId id="270" r:id="rId6"/>
    <p:sldId id="260" r:id="rId7"/>
    <p:sldId id="267" r:id="rId8"/>
    <p:sldId id="258" r:id="rId9"/>
    <p:sldId id="273" r:id="rId10"/>
    <p:sldId id="262" r:id="rId11"/>
    <p:sldId id="263" r:id="rId12"/>
    <p:sldId id="264" r:id="rId13"/>
    <p:sldId id="284" r:id="rId14"/>
    <p:sldId id="27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9" d="100"/>
          <a:sy n="69" d="100"/>
        </p:scale>
        <p:origin x="6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04040"/>
                </a:solidFill>
                <a:latin typeface="Arial" panose="020B0604020202020204"/>
                <a:cs typeface="Arial" panose="020B0604020202020204"/>
              </a:defRPr>
            </a:lvl1pPr>
          </a:lstStyle>
          <a:p/>
        </p:txBody>
      </p:sp>
      <p:sp>
        <p:nvSpPr>
          <p:cNvPr id="3" name="Holder 3"/>
          <p:cNvSpPr>
            <a:spLocks noGrp="1"/>
          </p:cNvSpPr>
          <p:nvPr>
            <p:ph type="body" idx="1"/>
          </p:nvPr>
        </p:nvSpPr>
        <p:spPr/>
        <p:txBody>
          <a:bodyPr lIns="0" tIns="0" rIns="0" bIns="0"/>
          <a:lstStyle>
            <a:lvl1pPr>
              <a:defRPr b="0" i="0">
                <a:solidFill>
                  <a:schemeClr val="tx1"/>
                </a:solidFill>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04040"/>
                </a:solidFill>
                <a:latin typeface="Arial" panose="020B0604020202020204"/>
                <a:cs typeface="Arial" panose="020B0604020202020204"/>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showMasterSp="0">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539483"/>
            <a:ext cx="3953502" cy="300049"/>
          </a:xfrm>
          <a:prstGeom prst="rect">
            <a:avLst/>
          </a:prstGeom>
          <a:blipFill>
            <a:blip r:embed="rId2" cstate="print"/>
            <a:stretch>
              <a:fillRect/>
            </a:stretch>
          </a:blipFill>
        </p:spPr>
        <p:txBody>
          <a:bodyPr wrap="square" lIns="0" tIns="0" rIns="0" bIns="0" rtlCol="0"/>
          <a:lstStyle/>
          <a:p/>
        </p:txBody>
      </p:sp>
      <p:sp>
        <p:nvSpPr>
          <p:cNvPr id="2" name="Holder 2"/>
          <p:cNvSpPr>
            <a:spLocks noGrp="1"/>
          </p:cNvSpPr>
          <p:nvPr>
            <p:ph type="title"/>
          </p:nvPr>
        </p:nvSpPr>
        <p:spPr/>
        <p:txBody>
          <a:bodyPr lIns="0" tIns="0" rIns="0" bIns="0"/>
          <a:lstStyle>
            <a:lvl1pPr>
              <a:defRPr sz="4000" b="0" i="0">
                <a:solidFill>
                  <a:srgbClr val="404040"/>
                </a:solidFill>
                <a:latin typeface="Arial" panose="020B0604020202020204"/>
                <a:cs typeface="Arial" panose="020B0604020202020204"/>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showMasterSp="0">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3427"/>
          </a:xfrm>
          <a:prstGeom prst="rect">
            <a:avLst/>
          </a:prstGeom>
          <a:blipFill>
            <a:blip r:embed="rId2" cstate="print"/>
            <a:stretch>
              <a:fillRect/>
            </a:stretch>
          </a:blipFill>
        </p:spPr>
        <p:txBody>
          <a:bodyPr wrap="square" lIns="0" tIns="0" rIns="0" bIns="0" rtlCol="0"/>
          <a:lstStyle/>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8702" y="2335733"/>
            <a:ext cx="9794595" cy="1245235"/>
          </a:xfrm>
          <a:prstGeom prst="rect">
            <a:avLst/>
          </a:prstGeom>
        </p:spPr>
        <p:txBody>
          <a:bodyPr wrap="square" lIns="0" tIns="0" rIns="0" bIns="0">
            <a:spAutoFit/>
          </a:bodyPr>
          <a:lstStyle>
            <a:lvl1pPr>
              <a:defRPr sz="4000" b="0" i="0">
                <a:solidFill>
                  <a:srgbClr val="404040"/>
                </a:solidFill>
                <a:latin typeface="Arial" panose="020B0604020202020204"/>
                <a:cs typeface="Arial" panose="020B0604020202020204"/>
              </a:defRPr>
            </a:lvl1pPr>
          </a:lstStyle>
          <a:p/>
        </p:txBody>
      </p:sp>
      <p:sp>
        <p:nvSpPr>
          <p:cNvPr id="3" name="Holder 3"/>
          <p:cNvSpPr>
            <a:spLocks noGrp="1"/>
          </p:cNvSpPr>
          <p:nvPr>
            <p:ph type="body" idx="1"/>
          </p:nvPr>
        </p:nvSpPr>
        <p:spPr>
          <a:xfrm>
            <a:off x="6469888" y="1332357"/>
            <a:ext cx="4886325" cy="1643380"/>
          </a:xfrm>
          <a:prstGeom prst="rect">
            <a:avLst/>
          </a:prstGeom>
        </p:spPr>
        <p:txBody>
          <a:bodyPr wrap="square" lIns="0" tIns="0" rIns="0" bIns="0">
            <a:spAutoFit/>
          </a:bodyPr>
          <a:lstStyle>
            <a:lvl1pPr>
              <a:defRPr b="0" i="0">
                <a:solidFill>
                  <a:schemeClr val="tx1"/>
                </a:solidFill>
              </a:defRPr>
            </a:lvl1pPr>
          </a:lstStyle>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0.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jpe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9" Type="http://schemas.openxmlformats.org/officeDocument/2006/relationships/image" Target="../media/image15.png"/><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8" Type="http://schemas.openxmlformats.org/officeDocument/2006/relationships/slideLayout" Target="../slideLayouts/slideLayout2.xml"/><Relationship Id="rId17" Type="http://schemas.openxmlformats.org/officeDocument/2006/relationships/image" Target="../media/image3.jpeg"/><Relationship Id="rId16" Type="http://schemas.openxmlformats.org/officeDocument/2006/relationships/image" Target="../media/image22.png"/><Relationship Id="rId15" Type="http://schemas.openxmlformats.org/officeDocument/2006/relationships/image" Target="../media/image21.png"/><Relationship Id="rId14" Type="http://schemas.openxmlformats.org/officeDocument/2006/relationships/image" Target="../media/image20.png"/><Relationship Id="rId13" Type="http://schemas.openxmlformats.org/officeDocument/2006/relationships/image" Target="../media/image19.png"/><Relationship Id="rId12" Type="http://schemas.openxmlformats.org/officeDocument/2006/relationships/image" Target="../media/image18.png"/><Relationship Id="rId11" Type="http://schemas.openxmlformats.org/officeDocument/2006/relationships/image" Target="../media/image17.png"/><Relationship Id="rId10" Type="http://schemas.openxmlformats.org/officeDocument/2006/relationships/image" Target="../media/image16.png"/><Relationship Id="rId1"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9" Type="http://schemas.openxmlformats.org/officeDocument/2006/relationships/hyperlink" Target="http://u-respons.upm.edu.my/" TargetMode="External"/><Relationship Id="rId8" Type="http://schemas.openxmlformats.org/officeDocument/2006/relationships/image" Target="../media/image29.png"/><Relationship Id="rId7" Type="http://schemas.openxmlformats.org/officeDocument/2006/relationships/image" Target="../media/image28.jpeg"/><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3.jpeg"/><Relationship Id="rId3" Type="http://schemas.openxmlformats.org/officeDocument/2006/relationships/image" Target="../media/image25.png"/><Relationship Id="rId2" Type="http://schemas.openxmlformats.org/officeDocument/2006/relationships/image" Target="../media/image24.png"/><Relationship Id="rId12" Type="http://schemas.openxmlformats.org/officeDocument/2006/relationships/slideLayout" Target="../slideLayouts/slideLayout2.xml"/><Relationship Id="rId11" Type="http://schemas.openxmlformats.org/officeDocument/2006/relationships/hyperlink" Target="http://upm.edu.my/maklumbalas" TargetMode="External"/><Relationship Id="rId10" Type="http://schemas.openxmlformats.org/officeDocument/2006/relationships/hyperlink" Target="http://upm.edu.my/feedback" TargetMode="External"/><Relationship Id="rId1"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1490513" y="2586254"/>
            <a:ext cx="9144000" cy="842746"/>
          </a:xfrm>
          <a:prstGeom prst="rect">
            <a:avLst/>
          </a:prstGeom>
        </p:spPr>
        <p:txBody>
          <a:bodyPr>
            <a:normAutofit/>
          </a:bodyPr>
          <a:lstStyle>
            <a:lvl1pPr>
              <a:defRPr>
                <a:latin typeface="+mj-lt"/>
                <a:ea typeface="+mj-ea"/>
                <a:cs typeface="+mj-cs"/>
              </a:defRPr>
            </a:lvl1pPr>
          </a:lstStyle>
          <a:p>
            <a:pPr algn="ctr" defTabSz="914400"/>
            <a:r>
              <a:rPr lang="en-US" sz="2400" b="1" kern="0" dirty="0">
                <a:solidFill>
                  <a:schemeClr val="tx1"/>
                </a:solidFill>
                <a:latin typeface="Arial" panose="020B0604020202020204" pitchFamily="34" charset="0"/>
                <a:cs typeface="Arial" panose="020B0604020202020204" pitchFamily="34" charset="0"/>
              </a:rPr>
              <a:t>TAKLIMAT KESEDARAN SISTEM PENGURUSAN KUALITI </a:t>
            </a:r>
            <a:endParaRPr lang="en-US" sz="2400" b="1" kern="0" dirty="0">
              <a:solidFill>
                <a:schemeClr val="tx1"/>
              </a:solidFill>
              <a:latin typeface="Arial" panose="020B0604020202020204" pitchFamily="34" charset="0"/>
              <a:cs typeface="Arial" panose="020B0604020202020204" pitchFamily="34" charset="0"/>
            </a:endParaRPr>
          </a:p>
          <a:p>
            <a:pPr algn="ctr" defTabSz="914400"/>
            <a:r>
              <a:rPr lang="en-US" sz="2400" b="1" kern="0" dirty="0">
                <a:solidFill>
                  <a:schemeClr val="tx1"/>
                </a:solidFill>
                <a:latin typeface="Arial" panose="020B0604020202020204" pitchFamily="34" charset="0"/>
                <a:cs typeface="Arial" panose="020B0604020202020204" pitchFamily="34" charset="0"/>
              </a:rPr>
              <a:t>MS ISO 9001:2015</a:t>
            </a:r>
            <a:endParaRPr lang="en-US" sz="2400" b="1" kern="0" dirty="0">
              <a:solidFill>
                <a:schemeClr val="tx1"/>
              </a:solidFill>
              <a:latin typeface="Arial" panose="020B0604020202020204" pitchFamily="34" charset="0"/>
              <a:cs typeface="Arial" panose="020B0604020202020204" pitchFamily="34" charset="0"/>
            </a:endParaRPr>
          </a:p>
        </p:txBody>
      </p:sp>
      <p:sp>
        <p:nvSpPr>
          <p:cNvPr id="4" name="Subtitle 2"/>
          <p:cNvSpPr txBox="1"/>
          <p:nvPr/>
        </p:nvSpPr>
        <p:spPr>
          <a:xfrm>
            <a:off x="401782" y="3763746"/>
            <a:ext cx="11360727" cy="2486891"/>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defTabSz="914400"/>
            <a:r>
              <a:rPr lang="en-US" sz="2400" b="1" kern="0" dirty="0">
                <a:solidFill>
                  <a:schemeClr val="tx1"/>
                </a:solidFill>
                <a:latin typeface="Arial" panose="020B0604020202020204" pitchFamily="34" charset="0"/>
                <a:cs typeface="Arial" panose="020B0604020202020204" pitchFamily="34" charset="0"/>
              </a:rPr>
              <a:t>PROSEDUR PENGENDALIAN MAKLUMBALAS PELANGGAN </a:t>
            </a:r>
            <a:endParaRPr lang="en-US" sz="2400" b="1" kern="0" dirty="0">
              <a:solidFill>
                <a:schemeClr val="tx1"/>
              </a:solidFill>
              <a:latin typeface="Arial" panose="020B0604020202020204" pitchFamily="34" charset="0"/>
              <a:cs typeface="Arial" panose="020B0604020202020204" pitchFamily="34" charset="0"/>
            </a:endParaRPr>
          </a:p>
          <a:p>
            <a:pPr algn="ctr" defTabSz="914400"/>
            <a:r>
              <a:rPr lang="en-US" sz="2400" b="1" kern="0" dirty="0">
                <a:solidFill>
                  <a:schemeClr val="tx1"/>
                </a:solidFill>
                <a:latin typeface="Arial" panose="020B0604020202020204" pitchFamily="34" charset="0"/>
                <a:cs typeface="Arial" panose="020B0604020202020204" pitchFamily="34" charset="0"/>
              </a:rPr>
              <a:t>13 NOVEMBER 2020 </a:t>
            </a:r>
            <a:endParaRPr lang="en-US" sz="2400" b="1" kern="0" dirty="0">
              <a:solidFill>
                <a:schemeClr val="tx1"/>
              </a:solidFill>
              <a:latin typeface="Arial" panose="020B0604020202020204" pitchFamily="34" charset="0"/>
              <a:cs typeface="Arial" panose="020B0604020202020204" pitchFamily="34" charset="0"/>
            </a:endParaRPr>
          </a:p>
          <a:p>
            <a:pPr algn="ctr" defTabSz="914400"/>
            <a:endParaRPr lang="en-US" sz="2400" b="1" kern="0" dirty="0">
              <a:solidFill>
                <a:schemeClr val="tx1"/>
              </a:solidFill>
              <a:latin typeface="Arial" panose="020B0604020202020204" pitchFamily="34" charset="0"/>
              <a:cs typeface="Arial" panose="020B0604020202020204" pitchFamily="34" charset="0"/>
            </a:endParaRPr>
          </a:p>
          <a:p>
            <a:pPr algn="ctr" defTabSz="914400"/>
            <a:r>
              <a:rPr lang="en-US" sz="2400" b="1" kern="0" dirty="0">
                <a:solidFill>
                  <a:schemeClr val="tx1"/>
                </a:solidFill>
                <a:latin typeface="Arial" panose="020B0604020202020204" pitchFamily="34" charset="0"/>
                <a:cs typeface="Arial" panose="020B0604020202020204" pitchFamily="34" charset="0"/>
              </a:rPr>
              <a:t>AZLINA MOHAMMAD</a:t>
            </a:r>
            <a:endParaRPr lang="en-US" sz="2400" b="1" kern="0" dirty="0">
              <a:solidFill>
                <a:schemeClr val="tx1"/>
              </a:solidFill>
              <a:latin typeface="Arial" panose="020B0604020202020204" pitchFamily="34" charset="0"/>
              <a:cs typeface="Arial" panose="020B0604020202020204" pitchFamily="34" charset="0"/>
            </a:endParaRPr>
          </a:p>
          <a:p>
            <a:pPr algn="ctr" defTabSz="914400"/>
            <a:r>
              <a:rPr lang="en-US" sz="2400" b="1" kern="0" dirty="0">
                <a:solidFill>
                  <a:schemeClr val="tx1"/>
                </a:solidFill>
                <a:latin typeface="Arial" panose="020B0604020202020204" pitchFamily="34" charset="0"/>
                <a:cs typeface="Arial" panose="020B0604020202020204" pitchFamily="34" charset="0"/>
              </a:rPr>
              <a:t>TIMBALAN PENYELARAS KEPUASAN PELANGGAN (TPKP)</a:t>
            </a:r>
            <a:endParaRPr lang="en-US" sz="2400" b="1" kern="0"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933" y="872836"/>
            <a:ext cx="11362267" cy="4765964"/>
          </a:xfrm>
        </p:spPr>
        <p:txBody>
          <a:bodyPr>
            <a:normAutofit fontScale="90000"/>
          </a:bodyPr>
          <a:lstStyle/>
          <a:p>
            <a:r>
              <a:rPr lang="en-US" sz="3100" b="1" dirty="0">
                <a:solidFill>
                  <a:schemeClr val="tx1"/>
                </a:solidFill>
              </a:rPr>
              <a:t>JALANKAN SIASATAN DAN LAKSANAKAN TINDAKAN</a:t>
            </a:r>
            <a:br>
              <a:rPr lang="en-US" dirty="0">
                <a:solidFill>
                  <a:schemeClr val="tx1"/>
                </a:solidFill>
              </a:rPr>
            </a:br>
            <a:br>
              <a:rPr lang="en-US" dirty="0">
                <a:solidFill>
                  <a:schemeClr val="tx1"/>
                </a:solidFill>
              </a:rPr>
            </a:br>
            <a:r>
              <a:rPr lang="en-US" dirty="0">
                <a:solidFill>
                  <a:schemeClr val="tx1"/>
                </a:solidFill>
              </a:rPr>
              <a:t>1.  TPKP </a:t>
            </a:r>
            <a:r>
              <a:rPr lang="en-US" dirty="0" err="1">
                <a:solidFill>
                  <a:schemeClr val="tx1"/>
                </a:solidFill>
              </a:rPr>
              <a:t>akan</a:t>
            </a:r>
            <a:r>
              <a:rPr lang="en-US" dirty="0">
                <a:solidFill>
                  <a:schemeClr val="tx1"/>
                </a:solidFill>
              </a:rPr>
              <a:t> </a:t>
            </a:r>
            <a:r>
              <a:rPr lang="en-US" dirty="0" err="1">
                <a:solidFill>
                  <a:schemeClr val="tx1"/>
                </a:solidFill>
              </a:rPr>
              <a:t>jalankan</a:t>
            </a:r>
            <a:r>
              <a:rPr lang="en-US" dirty="0">
                <a:solidFill>
                  <a:schemeClr val="tx1"/>
                </a:solidFill>
              </a:rPr>
              <a:t> </a:t>
            </a:r>
            <a:r>
              <a:rPr lang="en-US" dirty="0" err="1">
                <a:solidFill>
                  <a:schemeClr val="tx1"/>
                </a:solidFill>
              </a:rPr>
              <a:t>siasatan</a:t>
            </a:r>
            <a:r>
              <a:rPr lang="en-US" dirty="0">
                <a:solidFill>
                  <a:schemeClr val="tx1"/>
                </a:solidFill>
              </a:rPr>
              <a:t> </a:t>
            </a:r>
            <a:r>
              <a:rPr lang="en-US" dirty="0" err="1">
                <a:solidFill>
                  <a:schemeClr val="tx1"/>
                </a:solidFill>
              </a:rPr>
              <a:t>terhadap</a:t>
            </a:r>
            <a:r>
              <a:rPr lang="en-US" dirty="0">
                <a:solidFill>
                  <a:schemeClr val="tx1"/>
                </a:solidFill>
              </a:rPr>
              <a:t> </a:t>
            </a:r>
            <a:r>
              <a:rPr lang="en-US" dirty="0" err="1">
                <a:solidFill>
                  <a:schemeClr val="tx1"/>
                </a:solidFill>
              </a:rPr>
              <a:t>aduan</a:t>
            </a:r>
            <a:br>
              <a:rPr lang="en-US" dirty="0">
                <a:solidFill>
                  <a:schemeClr val="tx1"/>
                </a:solidFill>
              </a:rPr>
            </a:br>
            <a:r>
              <a:rPr lang="en-US" dirty="0">
                <a:solidFill>
                  <a:schemeClr val="tx1"/>
                </a:solidFill>
              </a:rPr>
              <a:t>      yang </a:t>
            </a:r>
            <a:r>
              <a:rPr lang="en-US" dirty="0" err="1">
                <a:solidFill>
                  <a:schemeClr val="tx1"/>
                </a:solidFill>
              </a:rPr>
              <a:t>diterima</a:t>
            </a:r>
            <a:br>
              <a:rPr lang="en-US" dirty="0">
                <a:solidFill>
                  <a:schemeClr val="tx1"/>
                </a:solidFill>
              </a:rPr>
            </a:br>
            <a:r>
              <a:rPr lang="en-US" dirty="0">
                <a:solidFill>
                  <a:schemeClr val="tx1"/>
                </a:solidFill>
              </a:rPr>
              <a:t>2.  TPKP </a:t>
            </a:r>
            <a:r>
              <a:rPr lang="en-US" dirty="0" err="1">
                <a:solidFill>
                  <a:schemeClr val="tx1"/>
                </a:solidFill>
              </a:rPr>
              <a:t>tentukan</a:t>
            </a:r>
            <a:r>
              <a:rPr lang="en-US" dirty="0">
                <a:solidFill>
                  <a:schemeClr val="tx1"/>
                </a:solidFill>
              </a:rPr>
              <a:t> </a:t>
            </a:r>
            <a:r>
              <a:rPr lang="en-US" dirty="0" err="1">
                <a:solidFill>
                  <a:schemeClr val="tx1"/>
                </a:solidFill>
              </a:rPr>
              <a:t>kesahihan</a:t>
            </a:r>
            <a:r>
              <a:rPr lang="en-US" dirty="0">
                <a:solidFill>
                  <a:schemeClr val="tx1"/>
                </a:solidFill>
              </a:rPr>
              <a:t> </a:t>
            </a:r>
            <a:r>
              <a:rPr lang="en-US" dirty="0" err="1">
                <a:solidFill>
                  <a:schemeClr val="tx1"/>
                </a:solidFill>
              </a:rPr>
              <a:t>aduan</a:t>
            </a:r>
            <a:r>
              <a:rPr lang="en-US" dirty="0">
                <a:solidFill>
                  <a:schemeClr val="tx1"/>
                </a:solidFill>
              </a:rPr>
              <a:t> yang </a:t>
            </a:r>
            <a:r>
              <a:rPr lang="en-US" dirty="0" err="1">
                <a:solidFill>
                  <a:schemeClr val="tx1"/>
                </a:solidFill>
              </a:rPr>
              <a:t>diterima</a:t>
            </a:r>
            <a:r>
              <a:rPr lang="en-US" dirty="0">
                <a:solidFill>
                  <a:schemeClr val="tx1"/>
                </a:solidFill>
              </a:rPr>
              <a:t> </a:t>
            </a:r>
            <a:br>
              <a:rPr lang="en-US" dirty="0">
                <a:solidFill>
                  <a:schemeClr val="tx1"/>
                </a:solidFill>
              </a:rPr>
            </a:br>
            <a:r>
              <a:rPr lang="en-US" dirty="0">
                <a:solidFill>
                  <a:schemeClr val="tx1"/>
                </a:solidFill>
              </a:rPr>
              <a:t>3.  TPKP </a:t>
            </a:r>
            <a:r>
              <a:rPr lang="en-US" dirty="0" err="1">
                <a:solidFill>
                  <a:schemeClr val="tx1"/>
                </a:solidFill>
              </a:rPr>
              <a:t>laksanakan</a:t>
            </a:r>
            <a:r>
              <a:rPr lang="en-US" dirty="0">
                <a:solidFill>
                  <a:schemeClr val="tx1"/>
                </a:solidFill>
              </a:rPr>
              <a:t> </a:t>
            </a:r>
            <a:r>
              <a:rPr lang="en-US" dirty="0" err="1">
                <a:solidFill>
                  <a:schemeClr val="tx1"/>
                </a:solidFill>
              </a:rPr>
              <a:t>tindakan</a:t>
            </a:r>
            <a:r>
              <a:rPr lang="en-US" dirty="0">
                <a:solidFill>
                  <a:schemeClr val="tx1"/>
                </a:solidFill>
              </a:rPr>
              <a:t> </a:t>
            </a:r>
            <a:r>
              <a:rPr lang="en-US" dirty="0" err="1">
                <a:solidFill>
                  <a:schemeClr val="tx1"/>
                </a:solidFill>
              </a:rPr>
              <a:t>pembetulan</a:t>
            </a:r>
            <a:r>
              <a:rPr lang="en-US" dirty="0">
                <a:solidFill>
                  <a:schemeClr val="tx1"/>
                </a:solidFill>
              </a:rPr>
              <a:t> </a:t>
            </a:r>
            <a:r>
              <a:rPr lang="en-US" dirty="0" err="1">
                <a:solidFill>
                  <a:schemeClr val="tx1"/>
                </a:solidFill>
              </a:rPr>
              <a:t>dalam</a:t>
            </a:r>
            <a:br>
              <a:rPr lang="en-US" dirty="0">
                <a:solidFill>
                  <a:schemeClr val="tx1"/>
                </a:solidFill>
              </a:rPr>
            </a:br>
            <a:r>
              <a:rPr lang="en-US" dirty="0">
                <a:solidFill>
                  <a:schemeClr val="tx1"/>
                </a:solidFill>
              </a:rPr>
              <a:t>     </a:t>
            </a:r>
            <a:r>
              <a:rPr lang="en-US" dirty="0" err="1">
                <a:solidFill>
                  <a:schemeClr val="tx1"/>
                </a:solidFill>
              </a:rPr>
              <a:t>tempoh</a:t>
            </a:r>
            <a:r>
              <a:rPr lang="en-US" dirty="0">
                <a:solidFill>
                  <a:schemeClr val="tx1"/>
                </a:solidFill>
              </a:rPr>
              <a:t> 21 </a:t>
            </a:r>
            <a:r>
              <a:rPr lang="en-US" dirty="0" err="1">
                <a:solidFill>
                  <a:schemeClr val="tx1"/>
                </a:solidFill>
              </a:rPr>
              <a:t>hari</a:t>
            </a:r>
            <a:r>
              <a:rPr lang="en-US" dirty="0">
                <a:solidFill>
                  <a:schemeClr val="tx1"/>
                </a:solidFill>
              </a:rPr>
              <a:t> </a:t>
            </a:r>
            <a:r>
              <a:rPr lang="en-US" dirty="0" err="1">
                <a:solidFill>
                  <a:schemeClr val="tx1"/>
                </a:solidFill>
              </a:rPr>
              <a:t>bekerja</a:t>
            </a:r>
            <a:r>
              <a:rPr lang="en-US" dirty="0">
                <a:solidFill>
                  <a:schemeClr val="tx1"/>
                </a:solidFill>
              </a:rPr>
              <a:t> (</a:t>
            </a:r>
            <a:r>
              <a:rPr lang="en-US" dirty="0" err="1">
                <a:solidFill>
                  <a:schemeClr val="tx1"/>
                </a:solidFill>
              </a:rPr>
              <a:t>jangka</a:t>
            </a:r>
            <a:r>
              <a:rPr lang="en-US" dirty="0">
                <a:solidFill>
                  <a:schemeClr val="tx1"/>
                </a:solidFill>
              </a:rPr>
              <a:t> </a:t>
            </a:r>
            <a:r>
              <a:rPr lang="en-US" dirty="0" err="1">
                <a:solidFill>
                  <a:schemeClr val="tx1"/>
                </a:solidFill>
              </a:rPr>
              <a:t>pendek</a:t>
            </a:r>
            <a:r>
              <a:rPr lang="en-US" dirty="0">
                <a:solidFill>
                  <a:schemeClr val="tx1"/>
                </a:solidFill>
              </a:rPr>
              <a:t>) </a:t>
            </a:r>
            <a:r>
              <a:rPr lang="en-US" dirty="0" err="1">
                <a:solidFill>
                  <a:schemeClr val="tx1"/>
                </a:solidFill>
              </a:rPr>
              <a:t>atau</a:t>
            </a:r>
            <a:r>
              <a:rPr lang="en-US" dirty="0">
                <a:solidFill>
                  <a:schemeClr val="tx1"/>
                </a:solidFill>
              </a:rPr>
              <a:t> 6</a:t>
            </a:r>
            <a:br>
              <a:rPr lang="en-US" dirty="0">
                <a:solidFill>
                  <a:schemeClr val="tx1"/>
                </a:solidFill>
              </a:rPr>
            </a:br>
            <a:r>
              <a:rPr lang="en-US" dirty="0">
                <a:solidFill>
                  <a:schemeClr val="tx1"/>
                </a:solidFill>
              </a:rPr>
              <a:t>     </a:t>
            </a:r>
            <a:r>
              <a:rPr lang="en-US" dirty="0" err="1">
                <a:solidFill>
                  <a:schemeClr val="tx1"/>
                </a:solidFill>
              </a:rPr>
              <a:t>bulan</a:t>
            </a:r>
            <a:r>
              <a:rPr lang="en-US" dirty="0">
                <a:solidFill>
                  <a:schemeClr val="tx1"/>
                </a:solidFill>
              </a:rPr>
              <a:t> (</a:t>
            </a:r>
            <a:r>
              <a:rPr lang="en-US" dirty="0" err="1">
                <a:solidFill>
                  <a:schemeClr val="tx1"/>
                </a:solidFill>
              </a:rPr>
              <a:t>jangka</a:t>
            </a:r>
            <a:r>
              <a:rPr lang="en-US" dirty="0">
                <a:solidFill>
                  <a:schemeClr val="tx1"/>
                </a:solidFill>
              </a:rPr>
              <a:t> </a:t>
            </a:r>
            <a:r>
              <a:rPr lang="en-GB" altLang="en-US" dirty="0">
                <a:solidFill>
                  <a:schemeClr val="tx1"/>
                </a:solidFill>
              </a:rPr>
              <a:t>p</a:t>
            </a:r>
            <a:r>
              <a:rPr lang="en-US" dirty="0">
                <a:solidFill>
                  <a:schemeClr val="tx1"/>
                </a:solidFill>
              </a:rPr>
              <a:t>anjang yang </a:t>
            </a:r>
            <a:r>
              <a:rPr lang="en-US" dirty="0" err="1">
                <a:solidFill>
                  <a:schemeClr val="tx1"/>
                </a:solidFill>
              </a:rPr>
              <a:t>melibatkan</a:t>
            </a:r>
            <a:r>
              <a:rPr lang="en-US" dirty="0">
                <a:solidFill>
                  <a:schemeClr val="tx1"/>
                </a:solidFill>
              </a:rPr>
              <a:t> </a:t>
            </a:r>
            <a:r>
              <a:rPr lang="en-US" dirty="0" err="1">
                <a:solidFill>
                  <a:schemeClr val="tx1"/>
                </a:solidFill>
              </a:rPr>
              <a:t>agensi</a:t>
            </a:r>
            <a:r>
              <a:rPr lang="en-US" dirty="0">
                <a:solidFill>
                  <a:schemeClr val="tx1"/>
                </a:solidFill>
              </a:rPr>
              <a:t> </a:t>
            </a:r>
            <a:r>
              <a:rPr lang="en-US" dirty="0" err="1">
                <a:solidFill>
                  <a:schemeClr val="tx1"/>
                </a:solidFill>
              </a:rPr>
              <a:t>luar</a:t>
            </a:r>
            <a:r>
              <a:rPr lang="en-US" dirty="0">
                <a:solidFill>
                  <a:schemeClr val="tx1"/>
                </a:solidFill>
              </a:rPr>
              <a:t>)</a:t>
            </a:r>
            <a:br>
              <a:rPr lang="en-US" dirty="0">
                <a:solidFill>
                  <a:schemeClr val="tx1"/>
                </a:solidFill>
              </a:rPr>
            </a:br>
            <a:endParaRPr lang="en-US" dirty="0">
              <a:solidFill>
                <a:schemeClr val="tx1"/>
              </a:solidFill>
            </a:endParaRPr>
          </a:p>
        </p:txBody>
      </p:sp>
      <p:sp>
        <p:nvSpPr>
          <p:cNvPr id="3"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586411" cy="5611091"/>
          </a:xfrm>
        </p:spPr>
        <p:txBody>
          <a:bodyPr>
            <a:normAutofit/>
          </a:bodyPr>
          <a:lstStyle/>
          <a:p>
            <a:r>
              <a:rPr lang="en-US" sz="2800" b="1" dirty="0">
                <a:solidFill>
                  <a:schemeClr val="tx1"/>
                </a:solidFill>
              </a:rPr>
              <a:t>TINDAKAN TPKP </a:t>
            </a:r>
            <a:br>
              <a:rPr lang="en-US" sz="2800" b="1" dirty="0">
                <a:solidFill>
                  <a:schemeClr val="tx1"/>
                </a:solidFill>
              </a:rPr>
            </a:br>
            <a:br>
              <a:rPr lang="en-US" sz="3200" dirty="0">
                <a:solidFill>
                  <a:schemeClr val="tx1"/>
                </a:solidFill>
              </a:rPr>
            </a:br>
            <a:r>
              <a:rPr lang="en-US" sz="3200" dirty="0">
                <a:solidFill>
                  <a:schemeClr val="tx1"/>
                </a:solidFill>
              </a:rPr>
              <a:t>1. </a:t>
            </a:r>
            <a:r>
              <a:rPr lang="en-GB" altLang="en-US" sz="3200" dirty="0">
                <a:solidFill>
                  <a:schemeClr val="tx1"/>
                </a:solidFill>
              </a:rPr>
              <a:t>	</a:t>
            </a:r>
            <a:r>
              <a:rPr lang="en-US" sz="2800" dirty="0">
                <a:solidFill>
                  <a:schemeClr val="tx1"/>
                </a:solidFill>
              </a:rPr>
              <a:t>LAKSANAKAN PENGESAHAN TINDAKAN YANG DI AMBIL</a:t>
            </a:r>
            <a:br>
              <a:rPr lang="en-US" sz="2800" dirty="0">
                <a:solidFill>
                  <a:schemeClr val="tx1"/>
                </a:solidFill>
              </a:rPr>
            </a:br>
            <a:br>
              <a:rPr lang="en-US" sz="2800" dirty="0">
                <a:solidFill>
                  <a:schemeClr val="tx1"/>
                </a:solidFill>
              </a:rPr>
            </a:br>
            <a:r>
              <a:rPr lang="en-US" sz="2800" dirty="0">
                <a:solidFill>
                  <a:schemeClr val="tx1"/>
                </a:solidFill>
              </a:rPr>
              <a:t>2. </a:t>
            </a:r>
            <a:r>
              <a:rPr lang="en-GB" altLang="en-US" sz="2800" dirty="0">
                <a:solidFill>
                  <a:schemeClr val="tx1"/>
                </a:solidFill>
              </a:rPr>
              <a:t>	</a:t>
            </a:r>
            <a:r>
              <a:rPr lang="en-US" sz="2800" dirty="0">
                <a:solidFill>
                  <a:schemeClr val="tx1"/>
                </a:solidFill>
              </a:rPr>
              <a:t>MAKLUMKAN KEPADA PELANGGAN TINDAKAN TELA</a:t>
            </a:r>
            <a:r>
              <a:rPr lang="en-GB" altLang="en-US" sz="2800" dirty="0">
                <a:solidFill>
                  <a:schemeClr val="tx1"/>
                </a:solidFill>
              </a:rPr>
              <a:t>H 	DI</a:t>
            </a:r>
            <a:r>
              <a:rPr lang="en-US" sz="2800" dirty="0">
                <a:solidFill>
                  <a:schemeClr val="tx1"/>
                </a:solidFill>
              </a:rPr>
              <a:t>AMBIL</a:t>
            </a:r>
            <a:br>
              <a:rPr lang="en-US" sz="2800" dirty="0">
                <a:solidFill>
                  <a:schemeClr val="tx1"/>
                </a:solidFill>
              </a:rPr>
            </a:br>
            <a:br>
              <a:rPr lang="en-US" sz="2800" dirty="0">
                <a:solidFill>
                  <a:schemeClr val="tx1"/>
                </a:solidFill>
              </a:rPr>
            </a:br>
            <a:r>
              <a:rPr lang="en-US" sz="2800" dirty="0">
                <a:solidFill>
                  <a:schemeClr val="tx1"/>
                </a:solidFill>
              </a:rPr>
              <a:t>3. </a:t>
            </a:r>
            <a:r>
              <a:rPr lang="en-GB" altLang="en-US" sz="2800" dirty="0">
                <a:solidFill>
                  <a:schemeClr val="tx1"/>
                </a:solidFill>
              </a:rPr>
              <a:t>	</a:t>
            </a:r>
            <a:r>
              <a:rPr lang="en-US" sz="2800" dirty="0">
                <a:solidFill>
                  <a:schemeClr val="tx1"/>
                </a:solidFill>
              </a:rPr>
              <a:t>REKODKAN DAN SIMPAN DALAM FAIL MAKLUMBALAS</a:t>
            </a:r>
            <a:br>
              <a:rPr lang="en-US" sz="2800" dirty="0">
                <a:solidFill>
                  <a:schemeClr val="tx1"/>
                </a:solidFill>
              </a:rPr>
            </a:br>
            <a:r>
              <a:rPr lang="en-US" sz="2800" dirty="0">
                <a:solidFill>
                  <a:schemeClr val="tx1"/>
                </a:solidFill>
              </a:rPr>
              <a:t>    </a:t>
            </a:r>
            <a:r>
              <a:rPr lang="en-GB" altLang="en-US" sz="2800" dirty="0">
                <a:solidFill>
                  <a:schemeClr val="tx1"/>
                </a:solidFill>
              </a:rPr>
              <a:t>	</a:t>
            </a:r>
            <a:r>
              <a:rPr lang="en-US" sz="2800" dirty="0">
                <a:solidFill>
                  <a:schemeClr val="tx1"/>
                </a:solidFill>
              </a:rPr>
              <a:t>PELANGGAN : UPM/TPU/100-2/3/1</a:t>
            </a:r>
            <a:endParaRPr lang="en-US" sz="2800" dirty="0">
              <a:solidFill>
                <a:schemeClr val="tx1"/>
              </a:solidFill>
            </a:endParaRPr>
          </a:p>
        </p:txBody>
      </p:sp>
      <p:sp>
        <p:nvSpPr>
          <p:cNvPr id="3"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586411" cy="5611091"/>
          </a:xfrm>
        </p:spPr>
        <p:txBody>
          <a:bodyPr>
            <a:normAutofit/>
          </a:bodyPr>
          <a:lstStyle/>
          <a:p>
            <a:pPr marL="0" indent="0">
              <a:buFont typeface="Wingdings" panose="05000000000000000000" charset="0"/>
              <a:buNone/>
            </a:pPr>
            <a:r>
              <a:rPr lang="en-GB" altLang="en-US" sz="2800" b="1" dirty="0">
                <a:solidFill>
                  <a:schemeClr val="tx1"/>
                </a:solidFill>
              </a:rPr>
              <a:t>REKOD KUALITI</a:t>
            </a:r>
            <a:r>
              <a:rPr lang="en-US" sz="2800" b="1" dirty="0">
                <a:solidFill>
                  <a:schemeClr val="tx1"/>
                </a:solidFill>
              </a:rPr>
              <a:t> </a:t>
            </a:r>
            <a:br>
              <a:rPr lang="en-US" sz="2800" b="1" dirty="0">
                <a:solidFill>
                  <a:schemeClr val="tx1"/>
                </a:solidFill>
              </a:rPr>
            </a:br>
            <a:br>
              <a:rPr lang="en-US" sz="3200" dirty="0">
                <a:solidFill>
                  <a:schemeClr val="tx1"/>
                </a:solidFill>
              </a:rPr>
            </a:br>
            <a:r>
              <a:rPr sz="2800" dirty="0">
                <a:solidFill>
                  <a:schemeClr val="tx1"/>
                </a:solidFill>
              </a:rPr>
              <a:t>U</a:t>
            </a:r>
            <a:r>
              <a:rPr lang="en-GB" sz="2800" dirty="0">
                <a:solidFill>
                  <a:schemeClr val="tx1"/>
                </a:solidFill>
              </a:rPr>
              <a:t>PM.TPU.</a:t>
            </a:r>
            <a:r>
              <a:rPr sz="2800" dirty="0">
                <a:solidFill>
                  <a:schemeClr val="tx1"/>
                </a:solidFill>
              </a:rPr>
              <a:t>100-2/3/1</a:t>
            </a:r>
            <a:br>
              <a:rPr sz="2800" dirty="0">
                <a:solidFill>
                  <a:schemeClr val="tx1"/>
                </a:solidFill>
              </a:rPr>
            </a:br>
            <a:r>
              <a:rPr sz="2800" dirty="0">
                <a:solidFill>
                  <a:schemeClr val="tx1"/>
                </a:solidFill>
              </a:rPr>
              <a:t>Maklum Balas Pelanggan</a:t>
            </a:r>
            <a:br>
              <a:rPr sz="2800" dirty="0">
                <a:solidFill>
                  <a:schemeClr val="tx1"/>
                </a:solidFill>
              </a:rPr>
            </a:br>
            <a:br>
              <a:rPr sz="2800" dirty="0">
                <a:solidFill>
                  <a:schemeClr val="tx1"/>
                </a:solidFill>
              </a:rPr>
            </a:br>
            <a:r>
              <a:rPr lang="en-GB" sz="2800" dirty="0">
                <a:solidFill>
                  <a:schemeClr val="tx1"/>
                </a:solidFill>
              </a:rPr>
              <a:t>* </a:t>
            </a:r>
            <a:r>
              <a:rPr sz="2800" dirty="0">
                <a:solidFill>
                  <a:schemeClr val="tx1"/>
                </a:solidFill>
              </a:rPr>
              <a:t>Salinan Borang Maklum Balas (yang diterima di PTJ sahaja)</a:t>
            </a:r>
            <a:br>
              <a:rPr sz="2800" dirty="0">
                <a:solidFill>
                  <a:schemeClr val="tx1"/>
                </a:solidFill>
              </a:rPr>
            </a:br>
            <a:r>
              <a:rPr lang="en-GB" sz="2800" dirty="0">
                <a:solidFill>
                  <a:schemeClr val="tx1"/>
                </a:solidFill>
              </a:rPr>
              <a:t>* </a:t>
            </a:r>
            <a:r>
              <a:rPr sz="2800" dirty="0">
                <a:solidFill>
                  <a:schemeClr val="tx1"/>
                </a:solidFill>
              </a:rPr>
              <a:t>Salinan Minit Mesyuarat yang berkaitan</a:t>
            </a:r>
            <a:br>
              <a:rPr sz="2800" dirty="0">
                <a:solidFill>
                  <a:schemeClr val="tx1"/>
                </a:solidFill>
              </a:rPr>
            </a:br>
            <a:r>
              <a:rPr lang="en-GB" sz="2800" dirty="0">
                <a:solidFill>
                  <a:schemeClr val="tx1"/>
                </a:solidFill>
              </a:rPr>
              <a:t>* </a:t>
            </a:r>
            <a:r>
              <a:rPr sz="2800" dirty="0">
                <a:solidFill>
                  <a:schemeClr val="tx1"/>
                </a:solidFill>
              </a:rPr>
              <a:t>Surat-surat berkaitan</a:t>
            </a:r>
            <a:br>
              <a:rPr sz="2800" dirty="0">
                <a:solidFill>
                  <a:schemeClr val="tx1"/>
                </a:solidFill>
              </a:rPr>
            </a:br>
            <a:r>
              <a:rPr lang="en-GB" sz="2800" dirty="0">
                <a:solidFill>
                  <a:schemeClr val="tx1"/>
                </a:solidFill>
              </a:rPr>
              <a:t>* </a:t>
            </a:r>
            <a:r>
              <a:rPr sz="2800" dirty="0">
                <a:solidFill>
                  <a:schemeClr val="tx1"/>
                </a:solidFill>
              </a:rPr>
              <a:t>Laporan Analisis Maklum Balas Pelanggan</a:t>
            </a:r>
            <a:endParaRPr sz="2800" dirty="0">
              <a:solidFill>
                <a:schemeClr val="tx1"/>
              </a:solidFill>
            </a:endParaRPr>
          </a:p>
        </p:txBody>
      </p:sp>
      <p:sp>
        <p:nvSpPr>
          <p:cNvPr id="3"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1903"/>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object 3"/>
          <p:cNvSpPr txBox="1"/>
          <p:nvPr/>
        </p:nvSpPr>
        <p:spPr>
          <a:xfrm>
            <a:off x="2950845" y="3761740"/>
            <a:ext cx="6090920" cy="5664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defRPr/>
            </a:pPr>
            <a:r>
              <a:rPr kumimoji="0" sz="3600" b="0" i="0" u="none" strike="noStrike" kern="1200" cap="none" spc="-25" normalizeH="0" baseline="0" noProof="0" dirty="0">
                <a:ln>
                  <a:noFill/>
                </a:ln>
                <a:solidFill>
                  <a:prstClr val="black"/>
                </a:solidFill>
                <a:effectLst/>
                <a:uLnTx/>
                <a:uFillTx/>
                <a:latin typeface="Arial" panose="020B0604020202020204" pitchFamily="34" charset="0"/>
                <a:cs typeface="Arial" panose="020B0604020202020204" pitchFamily="34" charset="0"/>
              </a:rPr>
              <a:t>Terima </a:t>
            </a:r>
            <a:r>
              <a:rPr kumimoji="0" sz="3600" b="0" i="0" u="none" strike="noStrike" kern="1200" cap="none" spc="-5" normalizeH="0" baseline="0" noProof="0" dirty="0">
                <a:ln>
                  <a:noFill/>
                </a:ln>
                <a:solidFill>
                  <a:prstClr val="black"/>
                </a:solidFill>
                <a:effectLst/>
                <a:uLnTx/>
                <a:uFillTx/>
                <a:latin typeface="Arial" panose="020B0604020202020204" pitchFamily="34" charset="0"/>
                <a:cs typeface="Arial" panose="020B0604020202020204" pitchFamily="34" charset="0"/>
              </a:rPr>
              <a:t>Kasih | </a:t>
            </a:r>
            <a:r>
              <a:rPr kumimoji="0" sz="3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Thank</a:t>
            </a:r>
            <a:r>
              <a:rPr kumimoji="0" sz="3600" b="0" i="1" u="none" strike="noStrike" kern="1200" cap="none" spc="-1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sz="3600" b="0" i="1" u="none" strike="noStrike" kern="1200" cap="none" spc="-55" normalizeH="0" baseline="0" noProof="0" dirty="0">
                <a:ln>
                  <a:noFill/>
                </a:ln>
                <a:solidFill>
                  <a:prstClr val="black"/>
                </a:solidFill>
                <a:effectLst/>
                <a:uLnTx/>
                <a:uFillTx/>
                <a:latin typeface="Arial" panose="020B0604020202020204" pitchFamily="34" charset="0"/>
                <a:cs typeface="Arial" panose="020B0604020202020204" pitchFamily="34" charset="0"/>
              </a:rPr>
              <a:t>You</a:t>
            </a:r>
            <a:endParaRPr kumimoji="0"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88" y="773633"/>
            <a:ext cx="9794595" cy="1245235"/>
          </a:xfrm>
        </p:spPr>
        <p:txBody>
          <a:bodyPr>
            <a:normAutofit/>
          </a:bodyPr>
          <a:lstStyle/>
          <a:p>
            <a:r>
              <a:rPr lang="en-US" sz="2800" b="1" dirty="0">
                <a:solidFill>
                  <a:schemeClr val="tx1"/>
                </a:solidFill>
              </a:rPr>
              <a:t>TUJUAN TAKLIMAT:</a:t>
            </a:r>
            <a:endParaRPr lang="en-US" sz="2800" b="1" dirty="0">
              <a:solidFill>
                <a:schemeClr val="tx1"/>
              </a:solidFill>
            </a:endParaRPr>
          </a:p>
        </p:txBody>
      </p:sp>
      <p:sp>
        <p:nvSpPr>
          <p:cNvPr id="3" name="Content Placeholder 2"/>
          <p:cNvSpPr>
            <a:spLocks noGrp="1"/>
          </p:cNvSpPr>
          <p:nvPr>
            <p:ph type="body" idx="1"/>
          </p:nvPr>
        </p:nvSpPr>
        <p:spPr>
          <a:xfrm>
            <a:off x="384078" y="2018868"/>
            <a:ext cx="11423843" cy="3880773"/>
          </a:xfrm>
        </p:spPr>
        <p:txBody>
          <a:bodyPr>
            <a:normAutofit/>
          </a:bodyPr>
          <a:lstStyle/>
          <a:p>
            <a:pPr algn="just"/>
            <a:r>
              <a:rPr lang="en-US" sz="3200" dirty="0" err="1">
                <a:latin typeface="Arial" panose="020B0604020202020204" pitchFamily="34" charset="0"/>
                <a:cs typeface="Arial" panose="020B0604020202020204" pitchFamily="34" charset="0"/>
              </a:rPr>
              <a:t>Untuk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memberi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pendedahan</a:t>
            </a:r>
            <a:r>
              <a:rPr lang="en-US" sz="3200" dirty="0">
                <a:latin typeface="Arial" panose="020B0604020202020204" pitchFamily="34" charset="0"/>
                <a:cs typeface="Arial" panose="020B0604020202020204" pitchFamily="34" charset="0"/>
              </a:rPr>
              <a:t> dan </a:t>
            </a:r>
            <a:r>
              <a:rPr lang="en-US" sz="3200" dirty="0" err="1">
                <a:latin typeface="Arial" panose="020B0604020202020204" pitchFamily="34" charset="0"/>
                <a:cs typeface="Arial" panose="020B0604020202020204" pitchFamily="34" charset="0"/>
              </a:rPr>
              <a:t>kefahaman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mengenai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Prosedur</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Pengendalian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Maklumbalas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Pelanggan</a:t>
            </a:r>
            <a:r>
              <a:rPr lang="en-US" sz="3200" dirty="0">
                <a:latin typeface="Arial" panose="020B0604020202020204" pitchFamily="34" charset="0"/>
                <a:cs typeface="Arial" panose="020B0604020202020204" pitchFamily="34" charset="0"/>
              </a:rPr>
              <a:t> di </a:t>
            </a:r>
            <a:r>
              <a:rPr lang="en-US" sz="3200" dirty="0" err="1">
                <a:latin typeface="Arial" panose="020B0604020202020204" pitchFamily="34" charset="0"/>
                <a:cs typeface="Arial" panose="020B0604020202020204" pitchFamily="34" charset="0"/>
              </a:rPr>
              <a:t>samping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menutup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Laporan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Ketakakuran</a:t>
            </a:r>
            <a:r>
              <a:rPr lang="en-US" sz="3200" dirty="0">
                <a:latin typeface="Arial" panose="020B0604020202020204" pitchFamily="34" charset="0"/>
                <a:cs typeface="Arial" panose="020B0604020202020204" pitchFamily="34" charset="0"/>
              </a:rPr>
              <a:t> (NCR) </a:t>
            </a:r>
            <a:r>
              <a:rPr lang="en-US" sz="3200" dirty="0" err="1">
                <a:latin typeface="Arial" panose="020B0604020202020204" pitchFamily="34" charset="0"/>
                <a:cs typeface="Arial" panose="020B0604020202020204" pitchFamily="34" charset="0"/>
              </a:rPr>
              <a:t>semasa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penemuan</a:t>
            </a:r>
            <a:r>
              <a:rPr lang="en-US" sz="3200" dirty="0">
                <a:latin typeface="Arial" panose="020B0604020202020204" pitchFamily="34" charset="0"/>
                <a:cs typeface="Arial" panose="020B0604020202020204" pitchFamily="34" charset="0"/>
              </a:rPr>
              <a:t> Audit </a:t>
            </a:r>
            <a:r>
              <a:rPr lang="en-US" sz="3200" dirty="0" err="1">
                <a:latin typeface="Arial" panose="020B0604020202020204" pitchFamily="34" charset="0"/>
                <a:cs typeface="Arial" panose="020B0604020202020204" pitchFamily="34" charset="0"/>
              </a:rPr>
              <a:t>Dalam</a:t>
            </a:r>
            <a:r>
              <a:rPr lang="en-US" sz="3200" dirty="0">
                <a:latin typeface="Arial" panose="020B0604020202020204" pitchFamily="34" charset="0"/>
                <a:cs typeface="Arial" panose="020B0604020202020204" pitchFamily="34" charset="0"/>
              </a:rPr>
              <a:t> TPU pada 13 – 17 </a:t>
            </a:r>
            <a:r>
              <a:rPr lang="en-US" sz="3200" dirty="0" err="1">
                <a:latin typeface="Arial" panose="020B0604020202020204" pitchFamily="34" charset="0"/>
                <a:cs typeface="Arial" panose="020B0604020202020204" pitchFamily="34" charset="0"/>
              </a:rPr>
              <a:t>Julai</a:t>
            </a:r>
            <a:r>
              <a:rPr lang="en-US" sz="3200" dirty="0">
                <a:latin typeface="Arial" panose="020B0604020202020204" pitchFamily="34" charset="0"/>
                <a:cs typeface="Arial" panose="020B0604020202020204" pitchFamily="34" charset="0"/>
              </a:rPr>
              <a:t> 2020</a:t>
            </a:r>
            <a:endParaRPr lang="en-US" sz="3200" dirty="0">
              <a:latin typeface="Arial" panose="020B0604020202020204" pitchFamily="34" charset="0"/>
              <a:cs typeface="Arial" panose="020B0604020202020204" pitchFamily="34" charset="0"/>
            </a:endParaRPr>
          </a:p>
          <a:p>
            <a:pPr marL="0" indent="0" algn="just">
              <a:buNone/>
            </a:pPr>
            <a:endParaRPr lang="en-US" sz="3200" dirty="0">
              <a:latin typeface="Arial" panose="020B0604020202020204" pitchFamily="34" charset="0"/>
              <a:cs typeface="Arial" panose="020B0604020202020204" pitchFamily="34" charset="0"/>
            </a:endParaRPr>
          </a:p>
          <a:p>
            <a:pPr algn="just"/>
            <a:r>
              <a:rPr lang="en-US" sz="3200" dirty="0">
                <a:latin typeface="Arial" panose="020B0604020202020204" pitchFamily="34" charset="0"/>
                <a:cs typeface="Arial" panose="020B0604020202020204" pitchFamily="34" charset="0"/>
              </a:rPr>
              <a:t>Di mana TPU di</a:t>
            </a:r>
            <a:r>
              <a:rPr lang="en-US" sz="3200" dirty="0" err="1">
                <a:latin typeface="Arial" panose="020B0604020202020204" pitchFamily="34" charset="0"/>
                <a:cs typeface="Arial" panose="020B0604020202020204" pitchFamily="34" charset="0"/>
              </a:rPr>
              <a:t>dapati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telah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tidak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mematuhi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Prosedur</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Pengendalian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Maklumbalas</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Pelanggan</a:t>
            </a:r>
            <a:r>
              <a:rPr lang="en-US" sz="3200" dirty="0">
                <a:latin typeface="Arial" panose="020B0604020202020204" pitchFamily="34" charset="0"/>
                <a:cs typeface="Arial" panose="020B0604020202020204" pitchFamily="34" charset="0"/>
              </a:rPr>
              <a:t> (UPM/SOK/PEL/P001)</a:t>
            </a:r>
            <a:endParaRPr lang="en-US" sz="3200" dirty="0">
              <a:latin typeface="Arial" panose="020B0604020202020204" pitchFamily="34" charset="0"/>
              <a:cs typeface="Arial" panose="020B0604020202020204" pitchFamily="34" charset="0"/>
            </a:endParaRPr>
          </a:p>
        </p:txBody>
      </p:sp>
      <p:sp>
        <p:nvSpPr>
          <p:cNvPr id="4"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73311" y="1563624"/>
            <a:ext cx="763522" cy="887095"/>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2156841" y="759713"/>
            <a:ext cx="7341234" cy="452120"/>
          </a:xfrm>
          <a:prstGeom prst="rect">
            <a:avLst/>
          </a:prstGeom>
        </p:spPr>
        <p:txBody>
          <a:bodyPr vert="horz" wrap="square" lIns="0" tIns="12065" rIns="0" bIns="0" rtlCol="0">
            <a:spAutoFit/>
          </a:bodyPr>
          <a:lstStyle/>
          <a:p>
            <a:pPr marL="12700">
              <a:lnSpc>
                <a:spcPct val="100000"/>
              </a:lnSpc>
              <a:spcBef>
                <a:spcPts val="95"/>
              </a:spcBef>
            </a:pPr>
            <a:r>
              <a:rPr sz="2800" b="1" spc="-170" dirty="0">
                <a:latin typeface="Arial" panose="020B0604020202020204"/>
                <a:cs typeface="Arial" panose="020B0604020202020204"/>
              </a:rPr>
              <a:t>PENGURUSAN </a:t>
            </a:r>
            <a:r>
              <a:rPr sz="2800" b="1" spc="-105" dirty="0">
                <a:latin typeface="Arial" panose="020B0604020202020204"/>
                <a:cs typeface="Arial" panose="020B0604020202020204"/>
              </a:rPr>
              <a:t>PERHUBUNGAN</a:t>
            </a:r>
            <a:r>
              <a:rPr sz="2800" b="1" dirty="0">
                <a:latin typeface="Arial" panose="020B0604020202020204"/>
                <a:cs typeface="Arial" panose="020B0604020202020204"/>
              </a:rPr>
              <a:t> </a:t>
            </a:r>
            <a:r>
              <a:rPr sz="2800" b="1" spc="-105" dirty="0">
                <a:latin typeface="Arial" panose="020B0604020202020204"/>
                <a:cs typeface="Arial" panose="020B0604020202020204"/>
              </a:rPr>
              <a:t>PELANGGAN</a:t>
            </a:r>
            <a:endParaRPr sz="2800" dirty="0">
              <a:latin typeface="Arial" panose="020B0604020202020204"/>
              <a:cs typeface="Arial" panose="020B0604020202020204"/>
            </a:endParaRPr>
          </a:p>
        </p:txBody>
      </p:sp>
      <p:sp>
        <p:nvSpPr>
          <p:cNvPr id="4" name="object 4"/>
          <p:cNvSpPr/>
          <p:nvPr/>
        </p:nvSpPr>
        <p:spPr>
          <a:xfrm>
            <a:off x="2136648" y="1464563"/>
            <a:ext cx="7299959" cy="7620"/>
          </a:xfrm>
          <a:custGeom>
            <a:avLst/>
            <a:gdLst/>
            <a:ahLst/>
            <a:cxnLst/>
            <a:rect l="l" t="t" r="r" b="b"/>
            <a:pathLst>
              <a:path w="7299959" h="7619">
                <a:moveTo>
                  <a:pt x="0" y="0"/>
                </a:moveTo>
                <a:lnTo>
                  <a:pt x="7299579" y="7112"/>
                </a:lnTo>
              </a:path>
            </a:pathLst>
          </a:custGeom>
          <a:ln w="6096">
            <a:solidFill>
              <a:srgbClr val="D9D9D9"/>
            </a:solidFill>
          </a:ln>
        </p:spPr>
        <p:txBody>
          <a:bodyPr wrap="square" lIns="0" tIns="0" rIns="0" bIns="0" rtlCol="0"/>
          <a:lstStyle/>
          <a:p/>
        </p:txBody>
      </p:sp>
      <p:sp>
        <p:nvSpPr>
          <p:cNvPr id="5" name="object 5"/>
          <p:cNvSpPr txBox="1">
            <a:spLocks noGrp="1"/>
          </p:cNvSpPr>
          <p:nvPr>
            <p:ph type="title"/>
          </p:nvPr>
        </p:nvSpPr>
        <p:spPr>
          <a:xfrm>
            <a:off x="2215133" y="2214752"/>
            <a:ext cx="1868170" cy="504625"/>
          </a:xfrm>
          <a:prstGeom prst="rect">
            <a:avLst/>
          </a:prstGeom>
        </p:spPr>
        <p:txBody>
          <a:bodyPr vert="horz" wrap="square" lIns="0" tIns="12065" rIns="0" bIns="0" rtlCol="0">
            <a:spAutoFit/>
          </a:bodyPr>
          <a:lstStyle/>
          <a:p>
            <a:pPr marL="12700">
              <a:lnSpc>
                <a:spcPct val="100000"/>
              </a:lnSpc>
              <a:spcBef>
                <a:spcPts val="95"/>
              </a:spcBef>
            </a:pPr>
            <a:r>
              <a:rPr sz="3200" b="1" spc="-45" dirty="0">
                <a:solidFill>
                  <a:schemeClr val="tx1"/>
                </a:solidFill>
                <a:latin typeface="Arial" panose="020B0604020202020204"/>
                <a:cs typeface="Arial" panose="020B0604020202020204"/>
              </a:rPr>
              <a:t>Defina</a:t>
            </a:r>
            <a:r>
              <a:rPr sz="3200" b="1" spc="-409" dirty="0">
                <a:solidFill>
                  <a:schemeClr val="tx1"/>
                </a:solidFill>
                <a:latin typeface="Arial" panose="020B0604020202020204"/>
                <a:cs typeface="Arial" panose="020B0604020202020204"/>
              </a:rPr>
              <a:t>si</a:t>
            </a:r>
            <a:endParaRPr sz="3200" b="1" spc="-409" dirty="0">
              <a:solidFill>
                <a:schemeClr val="tx1"/>
              </a:solidFill>
              <a:latin typeface="Arial" panose="020B0604020202020204"/>
              <a:cs typeface="Arial" panose="020B0604020202020204"/>
            </a:endParaRPr>
          </a:p>
        </p:txBody>
      </p:sp>
      <p:sp>
        <p:nvSpPr>
          <p:cNvPr id="6" name="object 6"/>
          <p:cNvSpPr txBox="1"/>
          <p:nvPr/>
        </p:nvSpPr>
        <p:spPr>
          <a:xfrm>
            <a:off x="2215133" y="3179191"/>
            <a:ext cx="7217409" cy="3041015"/>
          </a:xfrm>
          <a:prstGeom prst="rect">
            <a:avLst/>
          </a:prstGeom>
        </p:spPr>
        <p:txBody>
          <a:bodyPr vert="horz" wrap="square" lIns="0" tIns="12065" rIns="0" bIns="0" rtlCol="0">
            <a:spAutoFit/>
          </a:bodyPr>
          <a:lstStyle/>
          <a:p>
            <a:pPr marL="12700" marR="374015">
              <a:lnSpc>
                <a:spcPct val="100000"/>
              </a:lnSpc>
              <a:spcBef>
                <a:spcPts val="95"/>
              </a:spcBef>
            </a:pPr>
            <a:r>
              <a:rPr sz="2800" spc="-105" dirty="0">
                <a:latin typeface="Arial" panose="020B0604020202020204"/>
                <a:cs typeface="Arial" panose="020B0604020202020204"/>
              </a:rPr>
              <a:t>Satu </a:t>
            </a:r>
            <a:r>
              <a:rPr sz="2800" spc="-35" dirty="0">
                <a:latin typeface="Arial" panose="020B0604020202020204"/>
                <a:cs typeface="Arial" panose="020B0604020202020204"/>
              </a:rPr>
              <a:t>pendekatan </a:t>
            </a:r>
            <a:r>
              <a:rPr sz="2800" spc="-70" dirty="0">
                <a:latin typeface="Arial" panose="020B0604020202020204"/>
                <a:cs typeface="Arial" panose="020B0604020202020204"/>
              </a:rPr>
              <a:t>holistik </a:t>
            </a:r>
            <a:r>
              <a:rPr sz="2800" spc="35" dirty="0">
                <a:latin typeface="Arial" panose="020B0604020202020204"/>
                <a:cs typeface="Arial" panose="020B0604020202020204"/>
              </a:rPr>
              <a:t>untuk </a:t>
            </a:r>
            <a:r>
              <a:rPr sz="2800" spc="-30" dirty="0">
                <a:latin typeface="Arial" panose="020B0604020202020204"/>
                <a:cs typeface="Arial" panose="020B0604020202020204"/>
              </a:rPr>
              <a:t>menawarkan  </a:t>
            </a:r>
            <a:r>
              <a:rPr sz="2800" spc="-15" dirty="0">
                <a:latin typeface="Arial" panose="020B0604020202020204"/>
                <a:cs typeface="Arial" panose="020B0604020202020204"/>
              </a:rPr>
              <a:t>perkhidmatan </a:t>
            </a:r>
            <a:r>
              <a:rPr sz="2800" spc="-75" dirty="0">
                <a:latin typeface="Arial" panose="020B0604020202020204"/>
                <a:cs typeface="Arial" panose="020B0604020202020204"/>
              </a:rPr>
              <a:t>yang </a:t>
            </a:r>
            <a:r>
              <a:rPr sz="2800" spc="30" dirty="0">
                <a:latin typeface="Arial" panose="020B0604020202020204"/>
                <a:cs typeface="Arial" panose="020B0604020202020204"/>
              </a:rPr>
              <a:t>dapat </a:t>
            </a:r>
            <a:r>
              <a:rPr sz="2800" spc="-80" dirty="0">
                <a:latin typeface="Arial" panose="020B0604020202020204"/>
                <a:cs typeface="Arial" panose="020B0604020202020204"/>
              </a:rPr>
              <a:t>memenuhi  </a:t>
            </a:r>
            <a:r>
              <a:rPr sz="2800" spc="-55" dirty="0">
                <a:latin typeface="Arial" panose="020B0604020202020204"/>
                <a:cs typeface="Arial" panose="020B0604020202020204"/>
              </a:rPr>
              <a:t>kehendak </a:t>
            </a:r>
            <a:r>
              <a:rPr sz="2800" spc="-35" dirty="0">
                <a:latin typeface="Arial" panose="020B0604020202020204"/>
                <a:cs typeface="Arial" panose="020B0604020202020204"/>
              </a:rPr>
              <a:t>dan </a:t>
            </a:r>
            <a:r>
              <a:rPr sz="2800" spc="-114" dirty="0">
                <a:latin typeface="Arial" panose="020B0604020202020204"/>
                <a:cs typeface="Arial" panose="020B0604020202020204"/>
              </a:rPr>
              <a:t>ekspektasi </a:t>
            </a:r>
            <a:r>
              <a:rPr sz="2800" spc="-70" dirty="0">
                <a:latin typeface="Arial" panose="020B0604020202020204"/>
                <a:cs typeface="Arial" panose="020B0604020202020204"/>
              </a:rPr>
              <a:t>pelanggan </a:t>
            </a:r>
            <a:r>
              <a:rPr sz="2800" spc="-40" dirty="0">
                <a:latin typeface="Arial" panose="020B0604020202020204"/>
                <a:cs typeface="Arial" panose="020B0604020202020204"/>
              </a:rPr>
              <a:t>melalui  </a:t>
            </a:r>
            <a:r>
              <a:rPr sz="2800" spc="-110" dirty="0">
                <a:latin typeface="Arial" panose="020B0604020202020204"/>
                <a:cs typeface="Arial" panose="020B0604020202020204"/>
              </a:rPr>
              <a:t>pengurusan </a:t>
            </a:r>
            <a:r>
              <a:rPr sz="2800" spc="-70" dirty="0">
                <a:latin typeface="Arial" panose="020B0604020202020204"/>
                <a:cs typeface="Arial" panose="020B0604020202020204"/>
              </a:rPr>
              <a:t>interaksi </a:t>
            </a:r>
            <a:r>
              <a:rPr sz="2800" spc="-125" dirty="0">
                <a:latin typeface="Arial" panose="020B0604020202020204"/>
                <a:cs typeface="Arial" panose="020B0604020202020204"/>
              </a:rPr>
              <a:t>serta </a:t>
            </a:r>
            <a:r>
              <a:rPr sz="2800" spc="-60" dirty="0">
                <a:latin typeface="Arial" panose="020B0604020202020204"/>
                <a:cs typeface="Arial" panose="020B0604020202020204"/>
              </a:rPr>
              <a:t>perhubungan </a:t>
            </a:r>
            <a:r>
              <a:rPr sz="2800" spc="-70" dirty="0">
                <a:latin typeface="Arial" panose="020B0604020202020204"/>
                <a:cs typeface="Arial" panose="020B0604020202020204"/>
              </a:rPr>
              <a:t>yang  </a:t>
            </a:r>
            <a:r>
              <a:rPr sz="2800" spc="-75" dirty="0">
                <a:latin typeface="Arial" panose="020B0604020202020204"/>
                <a:cs typeface="Arial" panose="020B0604020202020204"/>
              </a:rPr>
              <a:t>cekap </a:t>
            </a:r>
            <a:r>
              <a:rPr sz="2800" spc="5" dirty="0">
                <a:latin typeface="Arial" panose="020B0604020202020204"/>
                <a:cs typeface="Arial" panose="020B0604020202020204"/>
              </a:rPr>
              <a:t>antara </a:t>
            </a:r>
            <a:r>
              <a:rPr sz="2800" spc="-155" dirty="0">
                <a:latin typeface="Arial" panose="020B0604020202020204"/>
                <a:cs typeface="Arial" panose="020B0604020202020204"/>
              </a:rPr>
              <a:t>organisasi</a:t>
            </a:r>
            <a:r>
              <a:rPr sz="2800" spc="-150" dirty="0">
                <a:latin typeface="Arial" panose="020B0604020202020204"/>
                <a:cs typeface="Arial" panose="020B0604020202020204"/>
              </a:rPr>
              <a:t> </a:t>
            </a:r>
            <a:r>
              <a:rPr sz="2800" spc="-40" dirty="0">
                <a:latin typeface="Arial" panose="020B0604020202020204"/>
                <a:cs typeface="Arial" panose="020B0604020202020204"/>
              </a:rPr>
              <a:t>dan</a:t>
            </a:r>
            <a:endParaRPr sz="2800" dirty="0">
              <a:latin typeface="Arial" panose="020B0604020202020204"/>
              <a:cs typeface="Arial" panose="020B0604020202020204"/>
            </a:endParaRPr>
          </a:p>
          <a:p>
            <a:pPr marL="12700">
              <a:lnSpc>
                <a:spcPct val="100000"/>
              </a:lnSpc>
              <a:spcBef>
                <a:spcPts val="5"/>
              </a:spcBef>
            </a:pPr>
            <a:r>
              <a:rPr sz="2800" spc="-85" dirty="0">
                <a:latin typeface="Arial" panose="020B0604020202020204"/>
                <a:cs typeface="Arial" panose="020B0604020202020204"/>
              </a:rPr>
              <a:t>pelanggan.</a:t>
            </a:r>
            <a:endParaRPr sz="2800" dirty="0">
              <a:latin typeface="Arial" panose="020B0604020202020204"/>
              <a:cs typeface="Arial" panose="020B0604020202020204"/>
            </a:endParaRPr>
          </a:p>
          <a:p>
            <a:pPr marR="5080" algn="r">
              <a:lnSpc>
                <a:spcPct val="100000"/>
              </a:lnSpc>
              <a:spcBef>
                <a:spcPts val="1060"/>
              </a:spcBef>
            </a:pPr>
            <a:r>
              <a:rPr sz="2100" b="1" i="1" u="heavy" spc="-114" dirty="0">
                <a:solidFill>
                  <a:srgbClr val="3A3838"/>
                </a:solidFill>
                <a:uFill>
                  <a:solidFill>
                    <a:srgbClr val="3A3838"/>
                  </a:solidFill>
                </a:uFill>
                <a:latin typeface="Arial" panose="020B0604020202020204"/>
                <a:cs typeface="Arial" panose="020B0604020202020204"/>
              </a:rPr>
              <a:t>MAM</a:t>
            </a:r>
            <a:r>
              <a:rPr sz="2100" b="1" i="1" u="heavy" spc="-125" dirty="0">
                <a:solidFill>
                  <a:srgbClr val="3A3838"/>
                </a:solidFill>
                <a:uFill>
                  <a:solidFill>
                    <a:srgbClr val="3A3838"/>
                  </a:solidFill>
                </a:uFill>
                <a:latin typeface="Arial" panose="020B0604020202020204"/>
                <a:cs typeface="Arial" panose="020B0604020202020204"/>
              </a:rPr>
              <a:t>PU</a:t>
            </a:r>
            <a:endParaRPr sz="2100" dirty="0">
              <a:latin typeface="Arial" panose="020B0604020202020204"/>
              <a:cs typeface="Arial" panose="020B0604020202020204"/>
            </a:endParaRPr>
          </a:p>
        </p:txBody>
      </p:sp>
      <p:sp>
        <p:nvSpPr>
          <p:cNvPr id="7" name="object 7"/>
          <p:cNvSpPr/>
          <p:nvPr/>
        </p:nvSpPr>
        <p:spPr>
          <a:xfrm>
            <a:off x="8209788" y="1536191"/>
            <a:ext cx="763523" cy="914528"/>
          </a:xfrm>
          <a:prstGeom prst="rect">
            <a:avLst/>
          </a:prstGeom>
          <a:blipFill>
            <a:blip r:embed="rId2" cstate="print"/>
            <a:stretch>
              <a:fillRect/>
            </a:stretch>
          </a:blipFill>
        </p:spPr>
        <p:txBody>
          <a:bodyPr wrap="square" lIns="0" tIns="0" rIns="0" bIns="0" rtlCol="0"/>
          <a:lstStyle/>
          <a:p/>
        </p:txBody>
      </p:sp>
      <p:sp>
        <p:nvSpPr>
          <p:cNvPr id="9" name="object 16"/>
          <p:cNvSpPr/>
          <p:nvPr/>
        </p:nvSpPr>
        <p:spPr>
          <a:xfrm>
            <a:off x="0" y="6539483"/>
            <a:ext cx="5486400" cy="318514"/>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5126" y="1330549"/>
            <a:ext cx="10013649" cy="4557633"/>
          </a:xfrm>
          <a:prstGeom prst="rect">
            <a:avLst/>
          </a:prstGeom>
          <a:blipFill>
            <a:blip r:embed="rId1" cstate="print"/>
            <a:stretch>
              <a:fillRect/>
            </a:stretch>
          </a:blipFill>
        </p:spPr>
        <p:txBody>
          <a:bodyPr wrap="square" lIns="0" tIns="0" rIns="0" bIns="0" rtlCol="0"/>
          <a:lstStyle/>
          <a:p/>
        </p:txBody>
      </p:sp>
      <p:sp>
        <p:nvSpPr>
          <p:cNvPr id="3" name="object 3"/>
          <p:cNvSpPr txBox="1">
            <a:spLocks noGrp="1"/>
          </p:cNvSpPr>
          <p:nvPr>
            <p:ph type="title"/>
          </p:nvPr>
        </p:nvSpPr>
        <p:spPr>
          <a:xfrm>
            <a:off x="654242" y="394395"/>
            <a:ext cx="10204534" cy="566822"/>
          </a:xfrm>
          <a:prstGeom prst="rect">
            <a:avLst/>
          </a:prstGeom>
        </p:spPr>
        <p:txBody>
          <a:bodyPr vert="horz" wrap="square" lIns="0" tIns="12700" rIns="0" bIns="0" rtlCol="0">
            <a:spAutoFit/>
          </a:bodyPr>
          <a:lstStyle/>
          <a:p>
            <a:pPr marL="12065" marR="5080" indent="-635" algn="ctr">
              <a:lnSpc>
                <a:spcPct val="100000"/>
              </a:lnSpc>
              <a:spcBef>
                <a:spcPts val="100"/>
              </a:spcBef>
            </a:pPr>
            <a:r>
              <a:rPr sz="3600" spc="-240" dirty="0"/>
              <a:t>Siapa  </a:t>
            </a:r>
            <a:r>
              <a:rPr sz="3600" spc="-130" dirty="0"/>
              <a:t>pelanggan  </a:t>
            </a:r>
            <a:r>
              <a:rPr sz="3600" spc="-755" dirty="0"/>
              <a:t>PTJ</a:t>
            </a:r>
            <a:r>
              <a:rPr sz="3600" spc="-225" dirty="0"/>
              <a:t> </a:t>
            </a:r>
            <a:r>
              <a:rPr lang="en-US" sz="3600" spc="-225" dirty="0"/>
              <a:t> </a:t>
            </a:r>
            <a:r>
              <a:rPr sz="3600" spc="-240" dirty="0" err="1"/>
              <a:t>anda</a:t>
            </a:r>
            <a:r>
              <a:rPr sz="3600" spc="-240" dirty="0"/>
              <a:t>?</a:t>
            </a:r>
            <a:endParaRPr sz="3600" dirty="0"/>
          </a:p>
        </p:txBody>
      </p:sp>
      <p:sp>
        <p:nvSpPr>
          <p:cNvPr id="4" name="object 16"/>
          <p:cNvSpPr/>
          <p:nvPr/>
        </p:nvSpPr>
        <p:spPr>
          <a:xfrm>
            <a:off x="0" y="6539483"/>
            <a:ext cx="5486400" cy="318514"/>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75" y="797878"/>
            <a:ext cx="9794595" cy="4743940"/>
          </a:xfrm>
        </p:spPr>
        <p:txBody>
          <a:bodyPr>
            <a:normAutofit/>
          </a:bodyPr>
          <a:lstStyle/>
          <a:p>
            <a:r>
              <a:rPr lang="en-US" sz="3600" dirty="0">
                <a:solidFill>
                  <a:schemeClr val="tx1"/>
                </a:solidFill>
              </a:rPr>
              <a:t>KENALI SIAPA PELANGGAN KITA?</a:t>
            </a:r>
            <a:br>
              <a:rPr lang="en-US" sz="3600" dirty="0">
                <a:solidFill>
                  <a:schemeClr val="tx1"/>
                </a:solidFill>
              </a:rPr>
            </a:br>
            <a:br>
              <a:rPr lang="en-US" sz="3600" dirty="0">
                <a:solidFill>
                  <a:schemeClr val="tx1"/>
                </a:solidFill>
              </a:rPr>
            </a:br>
            <a:r>
              <a:rPr lang="en-US" sz="4000" dirty="0">
                <a:solidFill>
                  <a:schemeClr val="tx1"/>
                </a:solidFill>
              </a:rPr>
              <a:t>1. </a:t>
            </a:r>
            <a:r>
              <a:rPr lang="en-US" sz="4000" dirty="0" err="1">
                <a:solidFill>
                  <a:schemeClr val="tx1"/>
                </a:solidFill>
              </a:rPr>
              <a:t>Pelajar</a:t>
            </a:r>
            <a:br>
              <a:rPr lang="en-US" sz="4000" dirty="0">
                <a:solidFill>
                  <a:schemeClr val="tx1"/>
                </a:solidFill>
              </a:rPr>
            </a:br>
            <a:r>
              <a:rPr lang="en-US" sz="4000" dirty="0">
                <a:solidFill>
                  <a:schemeClr val="tx1"/>
                </a:solidFill>
              </a:rPr>
              <a:t>2. </a:t>
            </a:r>
            <a:r>
              <a:rPr lang="en-US" sz="4000" dirty="0" err="1">
                <a:solidFill>
                  <a:schemeClr val="tx1"/>
                </a:solidFill>
              </a:rPr>
              <a:t>Pembekal</a:t>
            </a:r>
            <a:br>
              <a:rPr lang="en-US" sz="4000" dirty="0">
                <a:solidFill>
                  <a:schemeClr val="tx1"/>
                </a:solidFill>
              </a:rPr>
            </a:br>
            <a:r>
              <a:rPr lang="en-US" sz="4000" dirty="0">
                <a:solidFill>
                  <a:schemeClr val="tx1"/>
                </a:solidFill>
              </a:rPr>
              <a:t>3. Orang </a:t>
            </a:r>
            <a:r>
              <a:rPr lang="en-US" sz="4000" dirty="0" err="1">
                <a:solidFill>
                  <a:schemeClr val="tx1"/>
                </a:solidFill>
              </a:rPr>
              <a:t>Awam</a:t>
            </a:r>
            <a:br>
              <a:rPr lang="en-US" sz="4000" dirty="0">
                <a:solidFill>
                  <a:schemeClr val="tx1"/>
                </a:solidFill>
              </a:rPr>
            </a:br>
            <a:r>
              <a:rPr lang="en-US" sz="4000" dirty="0">
                <a:solidFill>
                  <a:schemeClr val="tx1"/>
                </a:solidFill>
              </a:rPr>
              <a:t>4. </a:t>
            </a:r>
            <a:r>
              <a:rPr lang="en-US" sz="4000" dirty="0" err="1">
                <a:solidFill>
                  <a:schemeClr val="tx1"/>
                </a:solidFill>
              </a:rPr>
              <a:t>Pemegang</a:t>
            </a:r>
            <a:r>
              <a:rPr lang="en-US" sz="4000" dirty="0">
                <a:solidFill>
                  <a:schemeClr val="tx1"/>
                </a:solidFill>
              </a:rPr>
              <a:t> </a:t>
            </a:r>
            <a:r>
              <a:rPr lang="en-US" sz="4000" dirty="0" err="1">
                <a:solidFill>
                  <a:schemeClr val="tx1"/>
                </a:solidFill>
              </a:rPr>
              <a:t>taruh</a:t>
            </a:r>
            <a:br>
              <a:rPr lang="en-US" dirty="0"/>
            </a:br>
            <a:endParaRPr lang="en-US" dirty="0"/>
          </a:p>
        </p:txBody>
      </p:sp>
      <p:sp>
        <p:nvSpPr>
          <p:cNvPr id="3"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90547" y="5432297"/>
            <a:ext cx="2722244" cy="1277721"/>
          </a:xfrm>
          <a:prstGeom prst="rect">
            <a:avLst/>
          </a:prstGeom>
          <a:blipFill>
            <a:blip r:embed="rId1" cstate="print"/>
            <a:stretch>
              <a:fillRect/>
            </a:stretch>
          </a:blipFill>
        </p:spPr>
        <p:txBody>
          <a:bodyPr wrap="square" lIns="0" tIns="0" rIns="0" bIns="0" rtlCol="0"/>
          <a:lstStyle/>
          <a:p/>
        </p:txBody>
      </p:sp>
      <p:grpSp>
        <p:nvGrpSpPr>
          <p:cNvPr id="3" name="object 3"/>
          <p:cNvGrpSpPr/>
          <p:nvPr/>
        </p:nvGrpSpPr>
        <p:grpSpPr>
          <a:xfrm>
            <a:off x="4578049" y="934202"/>
            <a:ext cx="2604770" cy="2632075"/>
            <a:chOff x="4578049" y="934202"/>
            <a:chExt cx="2604770" cy="2632075"/>
          </a:xfrm>
        </p:grpSpPr>
        <p:sp>
          <p:nvSpPr>
            <p:cNvPr id="4" name="object 4"/>
            <p:cNvSpPr/>
            <p:nvPr/>
          </p:nvSpPr>
          <p:spPr>
            <a:xfrm>
              <a:off x="4578049" y="934202"/>
              <a:ext cx="1755741" cy="1516398"/>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4600194" y="956310"/>
              <a:ext cx="1678305" cy="1434465"/>
            </a:xfrm>
            <a:custGeom>
              <a:avLst/>
              <a:gdLst/>
              <a:ahLst/>
              <a:cxnLst/>
              <a:rect l="l" t="t" r="r" b="b"/>
              <a:pathLst>
                <a:path w="1678304" h="1434464">
                  <a:moveTo>
                    <a:pt x="118744" y="0"/>
                  </a:moveTo>
                  <a:lnTo>
                    <a:pt x="66293" y="0"/>
                  </a:lnTo>
                  <a:lnTo>
                    <a:pt x="44576" y="3555"/>
                  </a:lnTo>
                  <a:lnTo>
                    <a:pt x="6095" y="30606"/>
                  </a:lnTo>
                  <a:lnTo>
                    <a:pt x="0" y="61087"/>
                  </a:lnTo>
                  <a:lnTo>
                    <a:pt x="0" y="975613"/>
                  </a:lnTo>
                  <a:lnTo>
                    <a:pt x="13969" y="1013967"/>
                  </a:lnTo>
                  <a:lnTo>
                    <a:pt x="46227" y="1035812"/>
                  </a:lnTo>
                  <a:lnTo>
                    <a:pt x="98678" y="1042797"/>
                  </a:lnTo>
                  <a:lnTo>
                    <a:pt x="130047" y="1045463"/>
                  </a:lnTo>
                  <a:lnTo>
                    <a:pt x="195579" y="1053338"/>
                  </a:lnTo>
                  <a:lnTo>
                    <a:pt x="254000" y="1066418"/>
                  </a:lnTo>
                  <a:lnTo>
                    <a:pt x="305561" y="1089152"/>
                  </a:lnTo>
                  <a:lnTo>
                    <a:pt x="342264" y="1126616"/>
                  </a:lnTo>
                  <a:lnTo>
                    <a:pt x="383285" y="1322324"/>
                  </a:lnTo>
                  <a:lnTo>
                    <a:pt x="391159" y="1343278"/>
                  </a:lnTo>
                  <a:lnTo>
                    <a:pt x="402463" y="1356360"/>
                  </a:lnTo>
                  <a:lnTo>
                    <a:pt x="418210" y="1364234"/>
                  </a:lnTo>
                  <a:lnTo>
                    <a:pt x="435609" y="1362455"/>
                  </a:lnTo>
                  <a:lnTo>
                    <a:pt x="454786" y="1354581"/>
                  </a:lnTo>
                  <a:lnTo>
                    <a:pt x="574420" y="1279525"/>
                  </a:lnTo>
                  <a:lnTo>
                    <a:pt x="604138" y="1267205"/>
                  </a:lnTo>
                  <a:lnTo>
                    <a:pt x="634618" y="1260220"/>
                  </a:lnTo>
                  <a:lnTo>
                    <a:pt x="664336" y="1260220"/>
                  </a:lnTo>
                  <a:lnTo>
                    <a:pt x="693165" y="1265554"/>
                  </a:lnTo>
                  <a:lnTo>
                    <a:pt x="716788" y="1273428"/>
                  </a:lnTo>
                  <a:lnTo>
                    <a:pt x="735964" y="1282953"/>
                  </a:lnTo>
                  <a:lnTo>
                    <a:pt x="737742" y="1284731"/>
                  </a:lnTo>
                  <a:lnTo>
                    <a:pt x="745489" y="1289050"/>
                  </a:lnTo>
                  <a:lnTo>
                    <a:pt x="777875" y="1310004"/>
                  </a:lnTo>
                  <a:lnTo>
                    <a:pt x="826769" y="1347597"/>
                  </a:lnTo>
                  <a:lnTo>
                    <a:pt x="859027" y="1374648"/>
                  </a:lnTo>
                  <a:lnTo>
                    <a:pt x="895730" y="1408811"/>
                  </a:lnTo>
                  <a:lnTo>
                    <a:pt x="914018" y="1424431"/>
                  </a:lnTo>
                  <a:lnTo>
                    <a:pt x="931544" y="1432305"/>
                  </a:lnTo>
                  <a:lnTo>
                    <a:pt x="948054" y="1434084"/>
                  </a:lnTo>
                  <a:lnTo>
                    <a:pt x="962025" y="1430527"/>
                  </a:lnTo>
                  <a:lnTo>
                    <a:pt x="1000505" y="1403477"/>
                  </a:lnTo>
                  <a:lnTo>
                    <a:pt x="1656968" y="770254"/>
                  </a:lnTo>
                  <a:lnTo>
                    <a:pt x="1677923" y="725804"/>
                  </a:lnTo>
                  <a:lnTo>
                    <a:pt x="1671827" y="706501"/>
                  </a:lnTo>
                  <a:lnTo>
                    <a:pt x="1641220" y="665479"/>
                  </a:lnTo>
                  <a:lnTo>
                    <a:pt x="1600200" y="625348"/>
                  </a:lnTo>
                  <a:lnTo>
                    <a:pt x="1574038" y="605281"/>
                  </a:lnTo>
                  <a:lnTo>
                    <a:pt x="1542668" y="579881"/>
                  </a:lnTo>
                  <a:lnTo>
                    <a:pt x="1504188" y="549401"/>
                  </a:lnTo>
                  <a:lnTo>
                    <a:pt x="1459610" y="517016"/>
                  </a:lnTo>
                  <a:lnTo>
                    <a:pt x="1345310" y="441070"/>
                  </a:lnTo>
                  <a:lnTo>
                    <a:pt x="1275460" y="398272"/>
                  </a:lnTo>
                  <a:lnTo>
                    <a:pt x="1198626" y="353694"/>
                  </a:lnTo>
                  <a:lnTo>
                    <a:pt x="1111377" y="305688"/>
                  </a:lnTo>
                  <a:lnTo>
                    <a:pt x="1016126" y="256793"/>
                  </a:lnTo>
                  <a:lnTo>
                    <a:pt x="909701" y="205231"/>
                  </a:lnTo>
                  <a:lnTo>
                    <a:pt x="822325" y="165988"/>
                  </a:lnTo>
                  <a:lnTo>
                    <a:pt x="735964" y="132714"/>
                  </a:lnTo>
                  <a:lnTo>
                    <a:pt x="650366" y="103886"/>
                  </a:lnTo>
                  <a:lnTo>
                    <a:pt x="569213" y="78612"/>
                  </a:lnTo>
                  <a:lnTo>
                    <a:pt x="491489" y="59436"/>
                  </a:lnTo>
                  <a:lnTo>
                    <a:pt x="416432" y="41910"/>
                  </a:lnTo>
                  <a:lnTo>
                    <a:pt x="348360" y="28828"/>
                  </a:lnTo>
                  <a:lnTo>
                    <a:pt x="288035" y="19176"/>
                  </a:lnTo>
                  <a:lnTo>
                    <a:pt x="232282" y="11302"/>
                  </a:lnTo>
                  <a:lnTo>
                    <a:pt x="147573" y="3555"/>
                  </a:lnTo>
                  <a:close/>
                </a:path>
              </a:pathLst>
            </a:custGeom>
            <a:solidFill>
              <a:srgbClr val="5B9BD4"/>
            </a:solidFill>
          </p:spPr>
          <p:txBody>
            <a:bodyPr wrap="square" lIns="0" tIns="0" rIns="0" bIns="0" rtlCol="0"/>
            <a:lstStyle/>
            <a:p/>
          </p:txBody>
        </p:sp>
        <p:sp>
          <p:nvSpPr>
            <p:cNvPr id="6" name="object 6"/>
            <p:cNvSpPr/>
            <p:nvPr/>
          </p:nvSpPr>
          <p:spPr>
            <a:xfrm>
              <a:off x="4600194" y="956310"/>
              <a:ext cx="1678305" cy="1434465"/>
            </a:xfrm>
            <a:custGeom>
              <a:avLst/>
              <a:gdLst/>
              <a:ahLst/>
              <a:cxnLst/>
              <a:rect l="l" t="t" r="r" b="b"/>
              <a:pathLst>
                <a:path w="1678304" h="1434464">
                  <a:moveTo>
                    <a:pt x="95122" y="0"/>
                  </a:moveTo>
                  <a:lnTo>
                    <a:pt x="101218" y="0"/>
                  </a:lnTo>
                  <a:lnTo>
                    <a:pt x="118744" y="0"/>
                  </a:lnTo>
                  <a:lnTo>
                    <a:pt x="147573" y="3555"/>
                  </a:lnTo>
                  <a:lnTo>
                    <a:pt x="185927" y="6985"/>
                  </a:lnTo>
                  <a:lnTo>
                    <a:pt x="232282" y="11302"/>
                  </a:lnTo>
                  <a:lnTo>
                    <a:pt x="288035" y="19176"/>
                  </a:lnTo>
                  <a:lnTo>
                    <a:pt x="348360" y="28828"/>
                  </a:lnTo>
                  <a:lnTo>
                    <a:pt x="416432" y="41910"/>
                  </a:lnTo>
                  <a:lnTo>
                    <a:pt x="491489" y="59436"/>
                  </a:lnTo>
                  <a:lnTo>
                    <a:pt x="569213" y="78612"/>
                  </a:lnTo>
                  <a:lnTo>
                    <a:pt x="650366" y="103886"/>
                  </a:lnTo>
                  <a:lnTo>
                    <a:pt x="735964" y="132714"/>
                  </a:lnTo>
                  <a:lnTo>
                    <a:pt x="822325" y="165988"/>
                  </a:lnTo>
                  <a:lnTo>
                    <a:pt x="909701" y="205231"/>
                  </a:lnTo>
                  <a:lnTo>
                    <a:pt x="1016126" y="256793"/>
                  </a:lnTo>
                  <a:lnTo>
                    <a:pt x="1111377" y="305688"/>
                  </a:lnTo>
                  <a:lnTo>
                    <a:pt x="1198626" y="353694"/>
                  </a:lnTo>
                  <a:lnTo>
                    <a:pt x="1275460" y="398272"/>
                  </a:lnTo>
                  <a:lnTo>
                    <a:pt x="1345310" y="441070"/>
                  </a:lnTo>
                  <a:lnTo>
                    <a:pt x="1405508" y="481202"/>
                  </a:lnTo>
                  <a:lnTo>
                    <a:pt x="1459610" y="517016"/>
                  </a:lnTo>
                  <a:lnTo>
                    <a:pt x="1504188" y="549401"/>
                  </a:lnTo>
                  <a:lnTo>
                    <a:pt x="1542668" y="579881"/>
                  </a:lnTo>
                  <a:lnTo>
                    <a:pt x="1574038" y="605281"/>
                  </a:lnTo>
                  <a:lnTo>
                    <a:pt x="1600200" y="625348"/>
                  </a:lnTo>
                  <a:lnTo>
                    <a:pt x="1618614" y="642747"/>
                  </a:lnTo>
                  <a:lnTo>
                    <a:pt x="1631695" y="655954"/>
                  </a:lnTo>
                  <a:lnTo>
                    <a:pt x="1639569" y="663828"/>
                  </a:lnTo>
                  <a:lnTo>
                    <a:pt x="1641220" y="665479"/>
                  </a:lnTo>
                  <a:lnTo>
                    <a:pt x="1660525" y="687324"/>
                  </a:lnTo>
                  <a:lnTo>
                    <a:pt x="1671827" y="706501"/>
                  </a:lnTo>
                  <a:lnTo>
                    <a:pt x="1677923" y="725804"/>
                  </a:lnTo>
                  <a:lnTo>
                    <a:pt x="1676145" y="741552"/>
                  </a:lnTo>
                  <a:lnTo>
                    <a:pt x="1000505" y="1403477"/>
                  </a:lnTo>
                  <a:lnTo>
                    <a:pt x="962025" y="1430527"/>
                  </a:lnTo>
                  <a:lnTo>
                    <a:pt x="948054" y="1434084"/>
                  </a:lnTo>
                  <a:lnTo>
                    <a:pt x="931544" y="1432305"/>
                  </a:lnTo>
                  <a:lnTo>
                    <a:pt x="914018" y="1424431"/>
                  </a:lnTo>
                  <a:lnTo>
                    <a:pt x="895730" y="1408811"/>
                  </a:lnTo>
                  <a:lnTo>
                    <a:pt x="859027" y="1374648"/>
                  </a:lnTo>
                  <a:lnTo>
                    <a:pt x="826769" y="1347597"/>
                  </a:lnTo>
                  <a:lnTo>
                    <a:pt x="777875" y="1310004"/>
                  </a:lnTo>
                  <a:lnTo>
                    <a:pt x="745489" y="1289050"/>
                  </a:lnTo>
                  <a:lnTo>
                    <a:pt x="737742" y="1284731"/>
                  </a:lnTo>
                  <a:lnTo>
                    <a:pt x="735964" y="1282953"/>
                  </a:lnTo>
                  <a:lnTo>
                    <a:pt x="716788" y="1273428"/>
                  </a:lnTo>
                  <a:lnTo>
                    <a:pt x="693165" y="1265554"/>
                  </a:lnTo>
                  <a:lnTo>
                    <a:pt x="664336" y="1260220"/>
                  </a:lnTo>
                  <a:lnTo>
                    <a:pt x="634618" y="1260220"/>
                  </a:lnTo>
                  <a:lnTo>
                    <a:pt x="604138" y="1267205"/>
                  </a:lnTo>
                  <a:lnTo>
                    <a:pt x="574420" y="1279525"/>
                  </a:lnTo>
                  <a:lnTo>
                    <a:pt x="454786" y="1354581"/>
                  </a:lnTo>
                  <a:lnTo>
                    <a:pt x="435609" y="1362455"/>
                  </a:lnTo>
                  <a:lnTo>
                    <a:pt x="391159" y="1343278"/>
                  </a:lnTo>
                  <a:lnTo>
                    <a:pt x="352678" y="1152016"/>
                  </a:lnTo>
                  <a:lnTo>
                    <a:pt x="342264" y="1126616"/>
                  </a:lnTo>
                  <a:lnTo>
                    <a:pt x="305561" y="1089152"/>
                  </a:lnTo>
                  <a:lnTo>
                    <a:pt x="254000" y="1066418"/>
                  </a:lnTo>
                  <a:lnTo>
                    <a:pt x="195579" y="1053338"/>
                  </a:lnTo>
                  <a:lnTo>
                    <a:pt x="130047" y="1045463"/>
                  </a:lnTo>
                  <a:lnTo>
                    <a:pt x="68071" y="1041018"/>
                  </a:lnTo>
                  <a:lnTo>
                    <a:pt x="46227" y="1035812"/>
                  </a:lnTo>
                  <a:lnTo>
                    <a:pt x="28828" y="1026160"/>
                  </a:lnTo>
                  <a:lnTo>
                    <a:pt x="13969" y="1013967"/>
                  </a:lnTo>
                  <a:lnTo>
                    <a:pt x="4317" y="996568"/>
                  </a:lnTo>
                  <a:lnTo>
                    <a:pt x="0" y="975613"/>
                  </a:lnTo>
                  <a:lnTo>
                    <a:pt x="0" y="61087"/>
                  </a:lnTo>
                  <a:lnTo>
                    <a:pt x="13969" y="19176"/>
                  </a:lnTo>
                  <a:lnTo>
                    <a:pt x="66293" y="0"/>
                  </a:lnTo>
                  <a:lnTo>
                    <a:pt x="95122" y="0"/>
                  </a:lnTo>
                  <a:close/>
                </a:path>
              </a:pathLst>
            </a:custGeom>
            <a:ln w="28956">
              <a:solidFill>
                <a:srgbClr val="FFFFFF"/>
              </a:solidFill>
            </a:ln>
          </p:spPr>
          <p:txBody>
            <a:bodyPr wrap="square" lIns="0" tIns="0" rIns="0" bIns="0" rtlCol="0"/>
            <a:lstStyle/>
            <a:p/>
          </p:txBody>
        </p:sp>
        <p:sp>
          <p:nvSpPr>
            <p:cNvPr id="7" name="object 7"/>
            <p:cNvSpPr/>
            <p:nvPr/>
          </p:nvSpPr>
          <p:spPr>
            <a:xfrm>
              <a:off x="5681472" y="1776984"/>
              <a:ext cx="1501140" cy="1789176"/>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5712714" y="1808226"/>
              <a:ext cx="1399540" cy="1693545"/>
            </a:xfrm>
            <a:custGeom>
              <a:avLst/>
              <a:gdLst/>
              <a:ahLst/>
              <a:cxnLst/>
              <a:rect l="l" t="t" r="r" b="b"/>
              <a:pathLst>
                <a:path w="1399540" h="1693545">
                  <a:moveTo>
                    <a:pt x="701675" y="0"/>
                  </a:moveTo>
                  <a:lnTo>
                    <a:pt x="661543" y="19176"/>
                  </a:lnTo>
                  <a:lnTo>
                    <a:pt x="17399" y="669036"/>
                  </a:lnTo>
                  <a:lnTo>
                    <a:pt x="0" y="705738"/>
                  </a:lnTo>
                  <a:lnTo>
                    <a:pt x="0" y="725043"/>
                  </a:lnTo>
                  <a:lnTo>
                    <a:pt x="7874" y="744220"/>
                  </a:lnTo>
                  <a:lnTo>
                    <a:pt x="19176" y="761746"/>
                  </a:lnTo>
                  <a:lnTo>
                    <a:pt x="44450" y="791463"/>
                  </a:lnTo>
                  <a:lnTo>
                    <a:pt x="69850" y="822071"/>
                  </a:lnTo>
                  <a:lnTo>
                    <a:pt x="94234" y="852677"/>
                  </a:lnTo>
                  <a:lnTo>
                    <a:pt x="117856" y="884174"/>
                  </a:lnTo>
                  <a:lnTo>
                    <a:pt x="150113" y="948054"/>
                  </a:lnTo>
                  <a:lnTo>
                    <a:pt x="156210" y="979551"/>
                  </a:lnTo>
                  <a:lnTo>
                    <a:pt x="154432" y="1011936"/>
                  </a:lnTo>
                  <a:lnTo>
                    <a:pt x="143128" y="1043304"/>
                  </a:lnTo>
                  <a:lnTo>
                    <a:pt x="44450" y="1185037"/>
                  </a:lnTo>
                  <a:lnTo>
                    <a:pt x="34925" y="1204340"/>
                  </a:lnTo>
                  <a:lnTo>
                    <a:pt x="34925" y="1223518"/>
                  </a:lnTo>
                  <a:lnTo>
                    <a:pt x="40132" y="1239265"/>
                  </a:lnTo>
                  <a:lnTo>
                    <a:pt x="54101" y="1250569"/>
                  </a:lnTo>
                  <a:lnTo>
                    <a:pt x="73278" y="1258443"/>
                  </a:lnTo>
                  <a:lnTo>
                    <a:pt x="210312" y="1290827"/>
                  </a:lnTo>
                  <a:lnTo>
                    <a:pt x="240030" y="1301369"/>
                  </a:lnTo>
                  <a:lnTo>
                    <a:pt x="288036" y="1339850"/>
                  </a:lnTo>
                  <a:lnTo>
                    <a:pt x="316864" y="1386204"/>
                  </a:lnTo>
                  <a:lnTo>
                    <a:pt x="322961" y="1407160"/>
                  </a:lnTo>
                  <a:lnTo>
                    <a:pt x="322961" y="1409827"/>
                  </a:lnTo>
                  <a:lnTo>
                    <a:pt x="326389" y="1421129"/>
                  </a:lnTo>
                  <a:lnTo>
                    <a:pt x="330835" y="1442212"/>
                  </a:lnTo>
                  <a:lnTo>
                    <a:pt x="336041" y="1469263"/>
                  </a:lnTo>
                  <a:lnTo>
                    <a:pt x="345566" y="1551432"/>
                  </a:lnTo>
                  <a:lnTo>
                    <a:pt x="346456" y="1607439"/>
                  </a:lnTo>
                  <a:lnTo>
                    <a:pt x="350012" y="1632839"/>
                  </a:lnTo>
                  <a:lnTo>
                    <a:pt x="378713" y="1671320"/>
                  </a:lnTo>
                  <a:lnTo>
                    <a:pt x="425069" y="1679194"/>
                  </a:lnTo>
                  <a:lnTo>
                    <a:pt x="1337056" y="1693164"/>
                  </a:lnTo>
                  <a:lnTo>
                    <a:pt x="1354582" y="1692275"/>
                  </a:lnTo>
                  <a:lnTo>
                    <a:pt x="1391158" y="1658239"/>
                  </a:lnTo>
                  <a:lnTo>
                    <a:pt x="1399032" y="1607439"/>
                  </a:lnTo>
                  <a:lnTo>
                    <a:pt x="1399032" y="1578610"/>
                  </a:lnTo>
                  <a:lnTo>
                    <a:pt x="1396364" y="1527810"/>
                  </a:lnTo>
                  <a:lnTo>
                    <a:pt x="1388617" y="1451737"/>
                  </a:lnTo>
                  <a:lnTo>
                    <a:pt x="1380743" y="1401952"/>
                  </a:lnTo>
                  <a:lnTo>
                    <a:pt x="1371091" y="1345946"/>
                  </a:lnTo>
                  <a:lnTo>
                    <a:pt x="1358011" y="1283843"/>
                  </a:lnTo>
                  <a:lnTo>
                    <a:pt x="1342263" y="1215644"/>
                  </a:lnTo>
                  <a:lnTo>
                    <a:pt x="1323086" y="1138682"/>
                  </a:lnTo>
                  <a:lnTo>
                    <a:pt x="1301241" y="1056513"/>
                  </a:lnTo>
                  <a:lnTo>
                    <a:pt x="1274190" y="965581"/>
                  </a:lnTo>
                  <a:lnTo>
                    <a:pt x="1241933" y="868426"/>
                  </a:lnTo>
                  <a:lnTo>
                    <a:pt x="1205230" y="763524"/>
                  </a:lnTo>
                  <a:lnTo>
                    <a:pt x="1176528" y="689990"/>
                  </a:lnTo>
                  <a:lnTo>
                    <a:pt x="1146810" y="618363"/>
                  </a:lnTo>
                  <a:lnTo>
                    <a:pt x="1114552" y="549275"/>
                  </a:lnTo>
                  <a:lnTo>
                    <a:pt x="1081405" y="486283"/>
                  </a:lnTo>
                  <a:lnTo>
                    <a:pt x="1048131" y="425069"/>
                  </a:lnTo>
                  <a:lnTo>
                    <a:pt x="1014984" y="368173"/>
                  </a:lnTo>
                  <a:lnTo>
                    <a:pt x="980059" y="313944"/>
                  </a:lnTo>
                  <a:lnTo>
                    <a:pt x="947801" y="265811"/>
                  </a:lnTo>
                  <a:lnTo>
                    <a:pt x="916432" y="221234"/>
                  </a:lnTo>
                  <a:lnTo>
                    <a:pt x="885825" y="180212"/>
                  </a:lnTo>
                  <a:lnTo>
                    <a:pt x="835279" y="114553"/>
                  </a:lnTo>
                  <a:lnTo>
                    <a:pt x="796797" y="69976"/>
                  </a:lnTo>
                  <a:lnTo>
                    <a:pt x="783716" y="56007"/>
                  </a:lnTo>
                  <a:lnTo>
                    <a:pt x="775843" y="46354"/>
                  </a:lnTo>
                  <a:lnTo>
                    <a:pt x="773302" y="42799"/>
                  </a:lnTo>
                  <a:lnTo>
                    <a:pt x="752348" y="21844"/>
                  </a:lnTo>
                  <a:lnTo>
                    <a:pt x="733171" y="9651"/>
                  </a:lnTo>
                  <a:lnTo>
                    <a:pt x="715645" y="1777"/>
                  </a:lnTo>
                  <a:lnTo>
                    <a:pt x="701675" y="0"/>
                  </a:lnTo>
                  <a:close/>
                </a:path>
              </a:pathLst>
            </a:custGeom>
            <a:solidFill>
              <a:srgbClr val="EC7C30"/>
            </a:solidFill>
          </p:spPr>
          <p:txBody>
            <a:bodyPr wrap="square" lIns="0" tIns="0" rIns="0" bIns="0" rtlCol="0"/>
            <a:lstStyle/>
            <a:p/>
          </p:txBody>
        </p:sp>
        <p:sp>
          <p:nvSpPr>
            <p:cNvPr id="9" name="object 9"/>
            <p:cNvSpPr/>
            <p:nvPr/>
          </p:nvSpPr>
          <p:spPr>
            <a:xfrm>
              <a:off x="5712714" y="1808226"/>
              <a:ext cx="1399540" cy="1693545"/>
            </a:xfrm>
            <a:custGeom>
              <a:avLst/>
              <a:gdLst/>
              <a:ahLst/>
              <a:cxnLst/>
              <a:rect l="l" t="t" r="r" b="b"/>
              <a:pathLst>
                <a:path w="1399540" h="1693545">
                  <a:moveTo>
                    <a:pt x="701675" y="0"/>
                  </a:moveTo>
                  <a:lnTo>
                    <a:pt x="752348" y="21844"/>
                  </a:lnTo>
                  <a:lnTo>
                    <a:pt x="775843" y="46354"/>
                  </a:lnTo>
                  <a:lnTo>
                    <a:pt x="783716" y="56007"/>
                  </a:lnTo>
                  <a:lnTo>
                    <a:pt x="796797" y="69976"/>
                  </a:lnTo>
                  <a:lnTo>
                    <a:pt x="814324" y="89153"/>
                  </a:lnTo>
                  <a:lnTo>
                    <a:pt x="835279" y="114553"/>
                  </a:lnTo>
                  <a:lnTo>
                    <a:pt x="858774" y="145161"/>
                  </a:lnTo>
                  <a:lnTo>
                    <a:pt x="885825" y="180212"/>
                  </a:lnTo>
                  <a:lnTo>
                    <a:pt x="916432" y="221234"/>
                  </a:lnTo>
                  <a:lnTo>
                    <a:pt x="947801" y="265811"/>
                  </a:lnTo>
                  <a:lnTo>
                    <a:pt x="980059" y="313944"/>
                  </a:lnTo>
                  <a:lnTo>
                    <a:pt x="1014984" y="368173"/>
                  </a:lnTo>
                  <a:lnTo>
                    <a:pt x="1048131" y="425069"/>
                  </a:lnTo>
                  <a:lnTo>
                    <a:pt x="1081405" y="486283"/>
                  </a:lnTo>
                  <a:lnTo>
                    <a:pt x="1114552" y="549275"/>
                  </a:lnTo>
                  <a:lnTo>
                    <a:pt x="1146810" y="618363"/>
                  </a:lnTo>
                  <a:lnTo>
                    <a:pt x="1176528" y="689990"/>
                  </a:lnTo>
                  <a:lnTo>
                    <a:pt x="1205230" y="763524"/>
                  </a:lnTo>
                  <a:lnTo>
                    <a:pt x="1241933" y="868426"/>
                  </a:lnTo>
                  <a:lnTo>
                    <a:pt x="1274190" y="965581"/>
                  </a:lnTo>
                  <a:lnTo>
                    <a:pt x="1301241" y="1056513"/>
                  </a:lnTo>
                  <a:lnTo>
                    <a:pt x="1323086" y="1138682"/>
                  </a:lnTo>
                  <a:lnTo>
                    <a:pt x="1342263" y="1215644"/>
                  </a:lnTo>
                  <a:lnTo>
                    <a:pt x="1358011" y="1283843"/>
                  </a:lnTo>
                  <a:lnTo>
                    <a:pt x="1371091" y="1345946"/>
                  </a:lnTo>
                  <a:lnTo>
                    <a:pt x="1380743" y="1401952"/>
                  </a:lnTo>
                  <a:lnTo>
                    <a:pt x="1388617" y="1451737"/>
                  </a:lnTo>
                  <a:lnTo>
                    <a:pt x="1392936" y="1492885"/>
                  </a:lnTo>
                  <a:lnTo>
                    <a:pt x="1398142" y="1556765"/>
                  </a:lnTo>
                  <a:lnTo>
                    <a:pt x="1399032" y="1578610"/>
                  </a:lnTo>
                  <a:lnTo>
                    <a:pt x="1399032" y="1595247"/>
                  </a:lnTo>
                  <a:lnTo>
                    <a:pt x="1399032" y="1604010"/>
                  </a:lnTo>
                  <a:lnTo>
                    <a:pt x="1399032" y="1607439"/>
                  </a:lnTo>
                  <a:lnTo>
                    <a:pt x="1398142" y="1636268"/>
                  </a:lnTo>
                  <a:lnTo>
                    <a:pt x="1383284" y="1674749"/>
                  </a:lnTo>
                  <a:lnTo>
                    <a:pt x="1337056" y="1693164"/>
                  </a:lnTo>
                  <a:lnTo>
                    <a:pt x="425069" y="1679194"/>
                  </a:lnTo>
                  <a:lnTo>
                    <a:pt x="409321" y="1677415"/>
                  </a:lnTo>
                  <a:lnTo>
                    <a:pt x="392684" y="1675638"/>
                  </a:lnTo>
                  <a:lnTo>
                    <a:pt x="357886" y="1650364"/>
                  </a:lnTo>
                  <a:lnTo>
                    <a:pt x="346456" y="1607439"/>
                  </a:lnTo>
                  <a:lnTo>
                    <a:pt x="345566" y="1551432"/>
                  </a:lnTo>
                  <a:lnTo>
                    <a:pt x="340360" y="1505965"/>
                  </a:lnTo>
                  <a:lnTo>
                    <a:pt x="336041" y="1469263"/>
                  </a:lnTo>
                  <a:lnTo>
                    <a:pt x="330835" y="1442212"/>
                  </a:lnTo>
                  <a:lnTo>
                    <a:pt x="326389" y="1421129"/>
                  </a:lnTo>
                  <a:lnTo>
                    <a:pt x="322961" y="1409827"/>
                  </a:lnTo>
                  <a:lnTo>
                    <a:pt x="322961" y="1407160"/>
                  </a:lnTo>
                  <a:lnTo>
                    <a:pt x="303657" y="1363472"/>
                  </a:lnTo>
                  <a:lnTo>
                    <a:pt x="267081" y="1318895"/>
                  </a:lnTo>
                  <a:lnTo>
                    <a:pt x="210312" y="1290827"/>
                  </a:lnTo>
                  <a:lnTo>
                    <a:pt x="73278" y="1258443"/>
                  </a:lnTo>
                  <a:lnTo>
                    <a:pt x="54101" y="1250569"/>
                  </a:lnTo>
                  <a:lnTo>
                    <a:pt x="40132" y="1239265"/>
                  </a:lnTo>
                  <a:lnTo>
                    <a:pt x="34925" y="1223518"/>
                  </a:lnTo>
                  <a:lnTo>
                    <a:pt x="34925" y="1204340"/>
                  </a:lnTo>
                  <a:lnTo>
                    <a:pt x="44450" y="1185037"/>
                  </a:lnTo>
                  <a:lnTo>
                    <a:pt x="143128" y="1043304"/>
                  </a:lnTo>
                  <a:lnTo>
                    <a:pt x="154432" y="1011936"/>
                  </a:lnTo>
                  <a:lnTo>
                    <a:pt x="150113" y="948054"/>
                  </a:lnTo>
                  <a:lnTo>
                    <a:pt x="117856" y="884174"/>
                  </a:lnTo>
                  <a:lnTo>
                    <a:pt x="94234" y="852677"/>
                  </a:lnTo>
                  <a:lnTo>
                    <a:pt x="69850" y="822071"/>
                  </a:lnTo>
                  <a:lnTo>
                    <a:pt x="44450" y="791463"/>
                  </a:lnTo>
                  <a:lnTo>
                    <a:pt x="19176" y="761746"/>
                  </a:lnTo>
                  <a:lnTo>
                    <a:pt x="7874" y="744220"/>
                  </a:lnTo>
                  <a:lnTo>
                    <a:pt x="0" y="725043"/>
                  </a:lnTo>
                  <a:lnTo>
                    <a:pt x="0" y="705738"/>
                  </a:lnTo>
                  <a:lnTo>
                    <a:pt x="17399" y="669036"/>
                  </a:lnTo>
                  <a:lnTo>
                    <a:pt x="661543" y="19176"/>
                  </a:lnTo>
                  <a:lnTo>
                    <a:pt x="686815" y="1777"/>
                  </a:lnTo>
                  <a:lnTo>
                    <a:pt x="701675" y="0"/>
                  </a:lnTo>
                  <a:close/>
                </a:path>
              </a:pathLst>
            </a:custGeom>
            <a:ln w="28956">
              <a:solidFill>
                <a:srgbClr val="FFFFFF"/>
              </a:solidFill>
            </a:ln>
          </p:spPr>
          <p:txBody>
            <a:bodyPr wrap="square" lIns="0" tIns="0" rIns="0" bIns="0" rtlCol="0"/>
            <a:lstStyle/>
            <a:p/>
          </p:txBody>
        </p:sp>
      </p:grpSp>
      <p:grpSp>
        <p:nvGrpSpPr>
          <p:cNvPr id="10" name="object 10"/>
          <p:cNvGrpSpPr/>
          <p:nvPr/>
        </p:nvGrpSpPr>
        <p:grpSpPr>
          <a:xfrm>
            <a:off x="4568952" y="3639280"/>
            <a:ext cx="2614295" cy="2612390"/>
            <a:chOff x="4568952" y="3639280"/>
            <a:chExt cx="2614295" cy="2612390"/>
          </a:xfrm>
        </p:grpSpPr>
        <p:sp>
          <p:nvSpPr>
            <p:cNvPr id="11" name="object 11"/>
            <p:cNvSpPr/>
            <p:nvPr/>
          </p:nvSpPr>
          <p:spPr>
            <a:xfrm>
              <a:off x="5667737" y="3639280"/>
              <a:ext cx="1514892" cy="1758758"/>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5689854" y="3661409"/>
              <a:ext cx="1432560" cy="1681480"/>
            </a:xfrm>
            <a:custGeom>
              <a:avLst/>
              <a:gdLst/>
              <a:ahLst/>
              <a:cxnLst/>
              <a:rect l="l" t="t" r="r" b="b"/>
              <a:pathLst>
                <a:path w="1432559" h="1681479">
                  <a:moveTo>
                    <a:pt x="1372235" y="0"/>
                  </a:moveTo>
                  <a:lnTo>
                    <a:pt x="457073" y="3556"/>
                  </a:lnTo>
                  <a:lnTo>
                    <a:pt x="416941" y="16637"/>
                  </a:lnTo>
                  <a:lnTo>
                    <a:pt x="395986" y="49783"/>
                  </a:lnTo>
                  <a:lnTo>
                    <a:pt x="388112" y="102234"/>
                  </a:lnTo>
                  <a:lnTo>
                    <a:pt x="386334" y="134492"/>
                  </a:lnTo>
                  <a:lnTo>
                    <a:pt x="383667" y="167766"/>
                  </a:lnTo>
                  <a:lnTo>
                    <a:pt x="378460" y="199262"/>
                  </a:lnTo>
                  <a:lnTo>
                    <a:pt x="374142" y="229742"/>
                  </a:lnTo>
                  <a:lnTo>
                    <a:pt x="366268" y="258571"/>
                  </a:lnTo>
                  <a:lnTo>
                    <a:pt x="343535" y="309244"/>
                  </a:lnTo>
                  <a:lnTo>
                    <a:pt x="305943" y="345947"/>
                  </a:lnTo>
                  <a:lnTo>
                    <a:pt x="109220" y="388746"/>
                  </a:lnTo>
                  <a:lnTo>
                    <a:pt x="90932" y="394842"/>
                  </a:lnTo>
                  <a:lnTo>
                    <a:pt x="76073" y="408050"/>
                  </a:lnTo>
                  <a:lnTo>
                    <a:pt x="69976" y="422020"/>
                  </a:lnTo>
                  <a:lnTo>
                    <a:pt x="69976" y="441197"/>
                  </a:lnTo>
                  <a:lnTo>
                    <a:pt x="77850" y="460375"/>
                  </a:lnTo>
                  <a:lnTo>
                    <a:pt x="152908" y="580135"/>
                  </a:lnTo>
                  <a:lnTo>
                    <a:pt x="167005" y="609853"/>
                  </a:lnTo>
                  <a:lnTo>
                    <a:pt x="173100" y="640460"/>
                  </a:lnTo>
                  <a:lnTo>
                    <a:pt x="173100" y="670178"/>
                  </a:lnTo>
                  <a:lnTo>
                    <a:pt x="168656" y="697229"/>
                  </a:lnTo>
                  <a:lnTo>
                    <a:pt x="160782" y="721613"/>
                  </a:lnTo>
                  <a:lnTo>
                    <a:pt x="151257" y="740917"/>
                  </a:lnTo>
                  <a:lnTo>
                    <a:pt x="149479" y="743457"/>
                  </a:lnTo>
                  <a:lnTo>
                    <a:pt x="145034" y="751332"/>
                  </a:lnTo>
                  <a:lnTo>
                    <a:pt x="108331" y="804671"/>
                  </a:lnTo>
                  <a:lnTo>
                    <a:pt x="58547" y="864996"/>
                  </a:lnTo>
                  <a:lnTo>
                    <a:pt x="25400" y="901700"/>
                  </a:lnTo>
                  <a:lnTo>
                    <a:pt x="11303" y="919988"/>
                  </a:lnTo>
                  <a:lnTo>
                    <a:pt x="2667" y="938276"/>
                  </a:lnTo>
                  <a:lnTo>
                    <a:pt x="0" y="954023"/>
                  </a:lnTo>
                  <a:lnTo>
                    <a:pt x="2667" y="967994"/>
                  </a:lnTo>
                  <a:lnTo>
                    <a:pt x="29718" y="1004696"/>
                  </a:lnTo>
                  <a:lnTo>
                    <a:pt x="666876" y="1661795"/>
                  </a:lnTo>
                  <a:lnTo>
                    <a:pt x="711454" y="1680971"/>
                  </a:lnTo>
                  <a:lnTo>
                    <a:pt x="728980" y="1676653"/>
                  </a:lnTo>
                  <a:lnTo>
                    <a:pt x="749935" y="1663445"/>
                  </a:lnTo>
                  <a:lnTo>
                    <a:pt x="771779" y="1646046"/>
                  </a:lnTo>
                  <a:lnTo>
                    <a:pt x="773557" y="1643379"/>
                  </a:lnTo>
                  <a:lnTo>
                    <a:pt x="781431" y="1634616"/>
                  </a:lnTo>
                  <a:lnTo>
                    <a:pt x="794512" y="1622424"/>
                  </a:lnTo>
                  <a:lnTo>
                    <a:pt x="810260" y="1603248"/>
                  </a:lnTo>
                  <a:lnTo>
                    <a:pt x="832993" y="1577848"/>
                  </a:lnTo>
                  <a:lnTo>
                    <a:pt x="858266" y="1545589"/>
                  </a:lnTo>
                  <a:lnTo>
                    <a:pt x="887095" y="1507997"/>
                  </a:lnTo>
                  <a:lnTo>
                    <a:pt x="920369" y="1463420"/>
                  </a:lnTo>
                  <a:lnTo>
                    <a:pt x="955294" y="1409191"/>
                  </a:lnTo>
                  <a:lnTo>
                    <a:pt x="994664" y="1348994"/>
                  </a:lnTo>
                  <a:lnTo>
                    <a:pt x="1038351" y="1278254"/>
                  </a:lnTo>
                  <a:lnTo>
                    <a:pt x="1082928" y="1200403"/>
                  </a:lnTo>
                  <a:lnTo>
                    <a:pt x="1128395" y="1114806"/>
                  </a:lnTo>
                  <a:lnTo>
                    <a:pt x="1178178" y="1017904"/>
                  </a:lnTo>
                  <a:lnTo>
                    <a:pt x="1230629" y="912113"/>
                  </a:lnTo>
                  <a:lnTo>
                    <a:pt x="1269111" y="822959"/>
                  </a:lnTo>
                  <a:lnTo>
                    <a:pt x="1302385" y="737362"/>
                  </a:lnTo>
                  <a:lnTo>
                    <a:pt x="1331214" y="652652"/>
                  </a:lnTo>
                  <a:lnTo>
                    <a:pt x="1354709" y="570483"/>
                  </a:lnTo>
                  <a:lnTo>
                    <a:pt x="1375791" y="491870"/>
                  </a:lnTo>
                  <a:lnTo>
                    <a:pt x="1391539" y="417575"/>
                  </a:lnTo>
                  <a:lnTo>
                    <a:pt x="1404620" y="348614"/>
                  </a:lnTo>
                  <a:lnTo>
                    <a:pt x="1414145" y="286512"/>
                  </a:lnTo>
                  <a:lnTo>
                    <a:pt x="1422019" y="232409"/>
                  </a:lnTo>
                  <a:lnTo>
                    <a:pt x="1426464" y="186944"/>
                  </a:lnTo>
                  <a:lnTo>
                    <a:pt x="1429893" y="148462"/>
                  </a:lnTo>
                  <a:lnTo>
                    <a:pt x="1432560" y="102234"/>
                  </a:lnTo>
                  <a:lnTo>
                    <a:pt x="1432560" y="67309"/>
                  </a:lnTo>
                  <a:lnTo>
                    <a:pt x="1422019" y="27050"/>
                  </a:lnTo>
                  <a:lnTo>
                    <a:pt x="1387094" y="1777"/>
                  </a:lnTo>
                  <a:lnTo>
                    <a:pt x="1372235" y="0"/>
                  </a:lnTo>
                  <a:close/>
                </a:path>
              </a:pathLst>
            </a:custGeom>
            <a:solidFill>
              <a:srgbClr val="A4A4A4"/>
            </a:solidFill>
          </p:spPr>
          <p:txBody>
            <a:bodyPr wrap="square" lIns="0" tIns="0" rIns="0" bIns="0" rtlCol="0"/>
            <a:lstStyle/>
            <a:p/>
          </p:txBody>
        </p:sp>
        <p:sp>
          <p:nvSpPr>
            <p:cNvPr id="13" name="object 13"/>
            <p:cNvSpPr/>
            <p:nvPr/>
          </p:nvSpPr>
          <p:spPr>
            <a:xfrm>
              <a:off x="5689854" y="3661409"/>
              <a:ext cx="1432560" cy="1681480"/>
            </a:xfrm>
            <a:custGeom>
              <a:avLst/>
              <a:gdLst/>
              <a:ahLst/>
              <a:cxnLst/>
              <a:rect l="l" t="t" r="r" b="b"/>
              <a:pathLst>
                <a:path w="1432559" h="1681479">
                  <a:moveTo>
                    <a:pt x="1372235" y="0"/>
                  </a:moveTo>
                  <a:lnTo>
                    <a:pt x="1412494" y="14858"/>
                  </a:lnTo>
                  <a:lnTo>
                    <a:pt x="1432560" y="67309"/>
                  </a:lnTo>
                  <a:lnTo>
                    <a:pt x="1432560" y="96138"/>
                  </a:lnTo>
                  <a:lnTo>
                    <a:pt x="1432560" y="102234"/>
                  </a:lnTo>
                  <a:lnTo>
                    <a:pt x="1429893" y="148462"/>
                  </a:lnTo>
                  <a:lnTo>
                    <a:pt x="1426464" y="186944"/>
                  </a:lnTo>
                  <a:lnTo>
                    <a:pt x="1422019" y="232409"/>
                  </a:lnTo>
                  <a:lnTo>
                    <a:pt x="1414145" y="286512"/>
                  </a:lnTo>
                  <a:lnTo>
                    <a:pt x="1404620" y="348614"/>
                  </a:lnTo>
                  <a:lnTo>
                    <a:pt x="1391539" y="417575"/>
                  </a:lnTo>
                  <a:lnTo>
                    <a:pt x="1375791" y="491870"/>
                  </a:lnTo>
                  <a:lnTo>
                    <a:pt x="1354709" y="570483"/>
                  </a:lnTo>
                  <a:lnTo>
                    <a:pt x="1331214" y="652652"/>
                  </a:lnTo>
                  <a:lnTo>
                    <a:pt x="1302385" y="737362"/>
                  </a:lnTo>
                  <a:lnTo>
                    <a:pt x="1269111" y="822959"/>
                  </a:lnTo>
                  <a:lnTo>
                    <a:pt x="1230629" y="912113"/>
                  </a:lnTo>
                  <a:lnTo>
                    <a:pt x="1178178" y="1017904"/>
                  </a:lnTo>
                  <a:lnTo>
                    <a:pt x="1128395" y="1114806"/>
                  </a:lnTo>
                  <a:lnTo>
                    <a:pt x="1082928" y="1200403"/>
                  </a:lnTo>
                  <a:lnTo>
                    <a:pt x="1038351" y="1278254"/>
                  </a:lnTo>
                  <a:lnTo>
                    <a:pt x="994664" y="1348994"/>
                  </a:lnTo>
                  <a:lnTo>
                    <a:pt x="955294" y="1409191"/>
                  </a:lnTo>
                  <a:lnTo>
                    <a:pt x="920369" y="1463420"/>
                  </a:lnTo>
                  <a:lnTo>
                    <a:pt x="887095" y="1507997"/>
                  </a:lnTo>
                  <a:lnTo>
                    <a:pt x="858266" y="1545589"/>
                  </a:lnTo>
                  <a:lnTo>
                    <a:pt x="832993" y="1577848"/>
                  </a:lnTo>
                  <a:lnTo>
                    <a:pt x="810260" y="1603248"/>
                  </a:lnTo>
                  <a:lnTo>
                    <a:pt x="794512" y="1622424"/>
                  </a:lnTo>
                  <a:lnTo>
                    <a:pt x="781431" y="1634616"/>
                  </a:lnTo>
                  <a:lnTo>
                    <a:pt x="773557" y="1643379"/>
                  </a:lnTo>
                  <a:lnTo>
                    <a:pt x="771779" y="1646046"/>
                  </a:lnTo>
                  <a:lnTo>
                    <a:pt x="749935" y="1663445"/>
                  </a:lnTo>
                  <a:lnTo>
                    <a:pt x="728980" y="1676653"/>
                  </a:lnTo>
                  <a:lnTo>
                    <a:pt x="711454" y="1680971"/>
                  </a:lnTo>
                  <a:lnTo>
                    <a:pt x="695706" y="1680083"/>
                  </a:lnTo>
                  <a:lnTo>
                    <a:pt x="29718" y="1004696"/>
                  </a:lnTo>
                  <a:lnTo>
                    <a:pt x="2667" y="967994"/>
                  </a:lnTo>
                  <a:lnTo>
                    <a:pt x="0" y="954023"/>
                  </a:lnTo>
                  <a:lnTo>
                    <a:pt x="2667" y="938276"/>
                  </a:lnTo>
                  <a:lnTo>
                    <a:pt x="11303" y="919988"/>
                  </a:lnTo>
                  <a:lnTo>
                    <a:pt x="25400" y="901700"/>
                  </a:lnTo>
                  <a:lnTo>
                    <a:pt x="58547" y="864996"/>
                  </a:lnTo>
                  <a:lnTo>
                    <a:pt x="85598" y="832612"/>
                  </a:lnTo>
                  <a:lnTo>
                    <a:pt x="108331" y="804671"/>
                  </a:lnTo>
                  <a:lnTo>
                    <a:pt x="124079" y="781938"/>
                  </a:lnTo>
                  <a:lnTo>
                    <a:pt x="136398" y="764413"/>
                  </a:lnTo>
                  <a:lnTo>
                    <a:pt x="145034" y="751332"/>
                  </a:lnTo>
                  <a:lnTo>
                    <a:pt x="149479" y="743457"/>
                  </a:lnTo>
                  <a:lnTo>
                    <a:pt x="151257" y="740917"/>
                  </a:lnTo>
                  <a:lnTo>
                    <a:pt x="160782" y="721613"/>
                  </a:lnTo>
                  <a:lnTo>
                    <a:pt x="168656" y="697229"/>
                  </a:lnTo>
                  <a:lnTo>
                    <a:pt x="173100" y="670178"/>
                  </a:lnTo>
                  <a:lnTo>
                    <a:pt x="173100" y="640460"/>
                  </a:lnTo>
                  <a:lnTo>
                    <a:pt x="167005" y="609853"/>
                  </a:lnTo>
                  <a:lnTo>
                    <a:pt x="152908" y="580135"/>
                  </a:lnTo>
                  <a:lnTo>
                    <a:pt x="77850" y="460375"/>
                  </a:lnTo>
                  <a:lnTo>
                    <a:pt x="69976" y="441197"/>
                  </a:lnTo>
                  <a:lnTo>
                    <a:pt x="69976" y="422020"/>
                  </a:lnTo>
                  <a:lnTo>
                    <a:pt x="76073" y="408050"/>
                  </a:lnTo>
                  <a:lnTo>
                    <a:pt x="90932" y="394842"/>
                  </a:lnTo>
                  <a:lnTo>
                    <a:pt x="109220" y="388746"/>
                  </a:lnTo>
                  <a:lnTo>
                    <a:pt x="279654" y="357377"/>
                  </a:lnTo>
                  <a:lnTo>
                    <a:pt x="305943" y="345947"/>
                  </a:lnTo>
                  <a:lnTo>
                    <a:pt x="343535" y="309244"/>
                  </a:lnTo>
                  <a:lnTo>
                    <a:pt x="366268" y="258571"/>
                  </a:lnTo>
                  <a:lnTo>
                    <a:pt x="378460" y="199262"/>
                  </a:lnTo>
                  <a:lnTo>
                    <a:pt x="383667" y="167766"/>
                  </a:lnTo>
                  <a:lnTo>
                    <a:pt x="386334" y="134492"/>
                  </a:lnTo>
                  <a:lnTo>
                    <a:pt x="388112" y="102234"/>
                  </a:lnTo>
                  <a:lnTo>
                    <a:pt x="391541" y="70738"/>
                  </a:lnTo>
                  <a:lnTo>
                    <a:pt x="404622" y="32384"/>
                  </a:lnTo>
                  <a:lnTo>
                    <a:pt x="434340" y="6984"/>
                  </a:lnTo>
                  <a:lnTo>
                    <a:pt x="457073" y="3556"/>
                  </a:lnTo>
                  <a:lnTo>
                    <a:pt x="1372235" y="0"/>
                  </a:lnTo>
                  <a:close/>
                </a:path>
              </a:pathLst>
            </a:custGeom>
            <a:ln w="28956">
              <a:solidFill>
                <a:srgbClr val="FFFFFF"/>
              </a:solidFill>
            </a:ln>
          </p:spPr>
          <p:txBody>
            <a:bodyPr wrap="square" lIns="0" tIns="0" rIns="0" bIns="0" rtlCol="0"/>
            <a:lstStyle/>
            <a:p/>
          </p:txBody>
        </p:sp>
        <p:sp>
          <p:nvSpPr>
            <p:cNvPr id="14" name="object 14"/>
            <p:cNvSpPr/>
            <p:nvPr/>
          </p:nvSpPr>
          <p:spPr>
            <a:xfrm>
              <a:off x="4568952" y="4741176"/>
              <a:ext cx="1781555" cy="1510284"/>
            </a:xfrm>
            <a:prstGeom prst="rect">
              <a:avLst/>
            </a:prstGeom>
            <a:blipFill>
              <a:blip r:embed="rId5" cstate="print"/>
              <a:stretch>
                <a:fillRect/>
              </a:stretch>
            </a:blipFill>
          </p:spPr>
          <p:txBody>
            <a:bodyPr wrap="square" lIns="0" tIns="0" rIns="0" bIns="0" rtlCol="0"/>
            <a:lstStyle/>
            <a:p/>
          </p:txBody>
        </p:sp>
        <p:sp>
          <p:nvSpPr>
            <p:cNvPr id="15" name="object 15"/>
            <p:cNvSpPr/>
            <p:nvPr/>
          </p:nvSpPr>
          <p:spPr>
            <a:xfrm>
              <a:off x="4600194" y="4772405"/>
              <a:ext cx="1685925" cy="1408430"/>
            </a:xfrm>
            <a:custGeom>
              <a:avLst/>
              <a:gdLst/>
              <a:ahLst/>
              <a:cxnLst/>
              <a:rect l="l" t="t" r="r" b="b"/>
              <a:pathLst>
                <a:path w="1685925" h="1408429">
                  <a:moveTo>
                    <a:pt x="974216" y="0"/>
                  </a:moveTo>
                  <a:lnTo>
                    <a:pt x="935863" y="7874"/>
                  </a:lnTo>
                  <a:lnTo>
                    <a:pt x="887729" y="44577"/>
                  </a:lnTo>
                  <a:lnTo>
                    <a:pt x="859789" y="71628"/>
                  </a:lnTo>
                  <a:lnTo>
                    <a:pt x="827531" y="95250"/>
                  </a:lnTo>
                  <a:lnTo>
                    <a:pt x="797813" y="119634"/>
                  </a:lnTo>
                  <a:lnTo>
                    <a:pt x="765428" y="138938"/>
                  </a:lnTo>
                  <a:lnTo>
                    <a:pt x="733932" y="151130"/>
                  </a:lnTo>
                  <a:lnTo>
                    <a:pt x="701675" y="159004"/>
                  </a:lnTo>
                  <a:lnTo>
                    <a:pt x="670178" y="157226"/>
                  </a:lnTo>
                  <a:lnTo>
                    <a:pt x="637920" y="146812"/>
                  </a:lnTo>
                  <a:lnTo>
                    <a:pt x="494538" y="49784"/>
                  </a:lnTo>
                  <a:lnTo>
                    <a:pt x="476250" y="40132"/>
                  </a:lnTo>
                  <a:lnTo>
                    <a:pt x="458723" y="40132"/>
                  </a:lnTo>
                  <a:lnTo>
                    <a:pt x="442086" y="44577"/>
                  </a:lnTo>
                  <a:lnTo>
                    <a:pt x="429894" y="59436"/>
                  </a:lnTo>
                  <a:lnTo>
                    <a:pt x="422020" y="77724"/>
                  </a:lnTo>
                  <a:lnTo>
                    <a:pt x="391413" y="214884"/>
                  </a:lnTo>
                  <a:lnTo>
                    <a:pt x="380110" y="246380"/>
                  </a:lnTo>
                  <a:lnTo>
                    <a:pt x="342518" y="294386"/>
                  </a:lnTo>
                  <a:lnTo>
                    <a:pt x="297941" y="321437"/>
                  </a:lnTo>
                  <a:lnTo>
                    <a:pt x="276986" y="329311"/>
                  </a:lnTo>
                  <a:lnTo>
                    <a:pt x="273557" y="329311"/>
                  </a:lnTo>
                  <a:lnTo>
                    <a:pt x="261238" y="332867"/>
                  </a:lnTo>
                  <a:lnTo>
                    <a:pt x="242061" y="337185"/>
                  </a:lnTo>
                  <a:lnTo>
                    <a:pt x="215010" y="342392"/>
                  </a:lnTo>
                  <a:lnTo>
                    <a:pt x="176529" y="348488"/>
                  </a:lnTo>
                  <a:lnTo>
                    <a:pt x="76072" y="356362"/>
                  </a:lnTo>
                  <a:lnTo>
                    <a:pt x="50672" y="359918"/>
                  </a:lnTo>
                  <a:lnTo>
                    <a:pt x="12191" y="388747"/>
                  </a:lnTo>
                  <a:lnTo>
                    <a:pt x="0" y="1347901"/>
                  </a:lnTo>
                  <a:lnTo>
                    <a:pt x="1777" y="1365377"/>
                  </a:lnTo>
                  <a:lnTo>
                    <a:pt x="33146" y="1402054"/>
                  </a:lnTo>
                  <a:lnTo>
                    <a:pt x="85597" y="1408176"/>
                  </a:lnTo>
                  <a:lnTo>
                    <a:pt x="112775" y="1408176"/>
                  </a:lnTo>
                  <a:lnTo>
                    <a:pt x="135381" y="1407299"/>
                  </a:lnTo>
                  <a:lnTo>
                    <a:pt x="165100" y="1405559"/>
                  </a:lnTo>
                  <a:lnTo>
                    <a:pt x="200151" y="1400314"/>
                  </a:lnTo>
                  <a:lnTo>
                    <a:pt x="242061" y="1395945"/>
                  </a:lnTo>
                  <a:lnTo>
                    <a:pt x="290956" y="1388084"/>
                  </a:lnTo>
                  <a:lnTo>
                    <a:pt x="407161" y="1363624"/>
                  </a:lnTo>
                  <a:lnTo>
                    <a:pt x="477138" y="1347901"/>
                  </a:lnTo>
                  <a:lnTo>
                    <a:pt x="552195" y="1328686"/>
                  </a:lnTo>
                  <a:lnTo>
                    <a:pt x="635253" y="1305090"/>
                  </a:lnTo>
                  <a:lnTo>
                    <a:pt x="726058" y="1276273"/>
                  </a:lnTo>
                  <a:lnTo>
                    <a:pt x="823086" y="1244815"/>
                  </a:lnTo>
                  <a:lnTo>
                    <a:pt x="926210" y="1208125"/>
                  </a:lnTo>
                  <a:lnTo>
                    <a:pt x="1001394" y="1177556"/>
                  </a:lnTo>
                  <a:lnTo>
                    <a:pt x="1071244" y="1147851"/>
                  </a:lnTo>
                  <a:lnTo>
                    <a:pt x="1139443" y="1113790"/>
                  </a:lnTo>
                  <a:lnTo>
                    <a:pt x="1203197" y="1080592"/>
                  </a:lnTo>
                  <a:lnTo>
                    <a:pt x="1263522" y="1047394"/>
                  </a:lnTo>
                  <a:lnTo>
                    <a:pt x="1321180" y="1012456"/>
                  </a:lnTo>
                  <a:lnTo>
                    <a:pt x="1373631" y="977506"/>
                  </a:lnTo>
                  <a:lnTo>
                    <a:pt x="1423415" y="945184"/>
                  </a:lnTo>
                  <a:lnTo>
                    <a:pt x="1466214" y="913739"/>
                  </a:lnTo>
                  <a:lnTo>
                    <a:pt x="1505584" y="883170"/>
                  </a:lnTo>
                  <a:lnTo>
                    <a:pt x="1540509" y="854341"/>
                  </a:lnTo>
                  <a:lnTo>
                    <a:pt x="1571116" y="830757"/>
                  </a:lnTo>
                  <a:lnTo>
                    <a:pt x="1596389" y="808863"/>
                  </a:lnTo>
                  <a:lnTo>
                    <a:pt x="1617344" y="791464"/>
                  </a:lnTo>
                  <a:lnTo>
                    <a:pt x="1631314" y="778383"/>
                  </a:lnTo>
                  <a:lnTo>
                    <a:pt x="1639189" y="770509"/>
                  </a:lnTo>
                  <a:lnTo>
                    <a:pt x="1663700" y="746887"/>
                  </a:lnTo>
                  <a:lnTo>
                    <a:pt x="1675891" y="727710"/>
                  </a:lnTo>
                  <a:lnTo>
                    <a:pt x="1683765" y="711073"/>
                  </a:lnTo>
                  <a:lnTo>
                    <a:pt x="1685543" y="695325"/>
                  </a:lnTo>
                  <a:lnTo>
                    <a:pt x="1682877" y="681355"/>
                  </a:lnTo>
                  <a:lnTo>
                    <a:pt x="1675891" y="668274"/>
                  </a:lnTo>
                  <a:lnTo>
                    <a:pt x="1666366" y="657733"/>
                  </a:lnTo>
                  <a:lnTo>
                    <a:pt x="1010919" y="17526"/>
                  </a:lnTo>
                  <a:lnTo>
                    <a:pt x="993520" y="5207"/>
                  </a:lnTo>
                  <a:lnTo>
                    <a:pt x="974216" y="0"/>
                  </a:lnTo>
                  <a:close/>
                </a:path>
              </a:pathLst>
            </a:custGeom>
            <a:solidFill>
              <a:srgbClr val="FFC000"/>
            </a:solidFill>
          </p:spPr>
          <p:txBody>
            <a:bodyPr wrap="square" lIns="0" tIns="0" rIns="0" bIns="0" rtlCol="0"/>
            <a:lstStyle/>
            <a:p/>
          </p:txBody>
        </p:sp>
        <p:sp>
          <p:nvSpPr>
            <p:cNvPr id="16" name="object 16"/>
            <p:cNvSpPr/>
            <p:nvPr/>
          </p:nvSpPr>
          <p:spPr>
            <a:xfrm>
              <a:off x="4600194" y="4772405"/>
              <a:ext cx="1685925" cy="1408430"/>
            </a:xfrm>
            <a:custGeom>
              <a:avLst/>
              <a:gdLst/>
              <a:ahLst/>
              <a:cxnLst/>
              <a:rect l="l" t="t" r="r" b="b"/>
              <a:pathLst>
                <a:path w="1685925" h="1408429">
                  <a:moveTo>
                    <a:pt x="974216" y="0"/>
                  </a:moveTo>
                  <a:lnTo>
                    <a:pt x="1010919" y="17526"/>
                  </a:lnTo>
                  <a:lnTo>
                    <a:pt x="1666366" y="657733"/>
                  </a:lnTo>
                  <a:lnTo>
                    <a:pt x="1685543" y="695325"/>
                  </a:lnTo>
                  <a:lnTo>
                    <a:pt x="1683765" y="711073"/>
                  </a:lnTo>
                  <a:lnTo>
                    <a:pt x="1675891" y="727710"/>
                  </a:lnTo>
                  <a:lnTo>
                    <a:pt x="1663700" y="746887"/>
                  </a:lnTo>
                  <a:lnTo>
                    <a:pt x="1642744" y="766953"/>
                  </a:lnTo>
                  <a:lnTo>
                    <a:pt x="1639189" y="770509"/>
                  </a:lnTo>
                  <a:lnTo>
                    <a:pt x="1631314" y="778383"/>
                  </a:lnTo>
                  <a:lnTo>
                    <a:pt x="1617344" y="791464"/>
                  </a:lnTo>
                  <a:lnTo>
                    <a:pt x="1596389" y="808863"/>
                  </a:lnTo>
                  <a:lnTo>
                    <a:pt x="1571116" y="830757"/>
                  </a:lnTo>
                  <a:lnTo>
                    <a:pt x="1540509" y="854341"/>
                  </a:lnTo>
                  <a:lnTo>
                    <a:pt x="1505584" y="883170"/>
                  </a:lnTo>
                  <a:lnTo>
                    <a:pt x="1466214" y="913739"/>
                  </a:lnTo>
                  <a:lnTo>
                    <a:pt x="1423415" y="945184"/>
                  </a:lnTo>
                  <a:lnTo>
                    <a:pt x="1373631" y="977506"/>
                  </a:lnTo>
                  <a:lnTo>
                    <a:pt x="1321180" y="1012456"/>
                  </a:lnTo>
                  <a:lnTo>
                    <a:pt x="1263522" y="1047394"/>
                  </a:lnTo>
                  <a:lnTo>
                    <a:pt x="1203197" y="1080592"/>
                  </a:lnTo>
                  <a:lnTo>
                    <a:pt x="1139443" y="1113790"/>
                  </a:lnTo>
                  <a:lnTo>
                    <a:pt x="1071244" y="1147851"/>
                  </a:lnTo>
                  <a:lnTo>
                    <a:pt x="1001394" y="1177556"/>
                  </a:lnTo>
                  <a:lnTo>
                    <a:pt x="926210" y="1208125"/>
                  </a:lnTo>
                  <a:lnTo>
                    <a:pt x="823086" y="1244815"/>
                  </a:lnTo>
                  <a:lnTo>
                    <a:pt x="726058" y="1276273"/>
                  </a:lnTo>
                  <a:lnTo>
                    <a:pt x="635253" y="1305090"/>
                  </a:lnTo>
                  <a:lnTo>
                    <a:pt x="552195" y="1328686"/>
                  </a:lnTo>
                  <a:lnTo>
                    <a:pt x="477138" y="1347901"/>
                  </a:lnTo>
                  <a:lnTo>
                    <a:pt x="407161" y="1363624"/>
                  </a:lnTo>
                  <a:lnTo>
                    <a:pt x="345185" y="1376730"/>
                  </a:lnTo>
                  <a:lnTo>
                    <a:pt x="290956" y="1388084"/>
                  </a:lnTo>
                  <a:lnTo>
                    <a:pt x="242061" y="1395945"/>
                  </a:lnTo>
                  <a:lnTo>
                    <a:pt x="200151" y="1400314"/>
                  </a:lnTo>
                  <a:lnTo>
                    <a:pt x="165100" y="1405559"/>
                  </a:lnTo>
                  <a:lnTo>
                    <a:pt x="135381" y="1407299"/>
                  </a:lnTo>
                  <a:lnTo>
                    <a:pt x="112775" y="1408176"/>
                  </a:lnTo>
                  <a:lnTo>
                    <a:pt x="98678" y="1408176"/>
                  </a:lnTo>
                  <a:lnTo>
                    <a:pt x="89153" y="1408176"/>
                  </a:lnTo>
                  <a:lnTo>
                    <a:pt x="85597" y="1408176"/>
                  </a:lnTo>
                  <a:lnTo>
                    <a:pt x="55879" y="1407299"/>
                  </a:lnTo>
                  <a:lnTo>
                    <a:pt x="17525" y="1392453"/>
                  </a:lnTo>
                  <a:lnTo>
                    <a:pt x="0" y="1347901"/>
                  </a:lnTo>
                  <a:lnTo>
                    <a:pt x="6095" y="433324"/>
                  </a:lnTo>
                  <a:lnTo>
                    <a:pt x="6095" y="416687"/>
                  </a:lnTo>
                  <a:lnTo>
                    <a:pt x="20954" y="375666"/>
                  </a:lnTo>
                  <a:lnTo>
                    <a:pt x="76072" y="356362"/>
                  </a:lnTo>
                  <a:lnTo>
                    <a:pt x="131952" y="352044"/>
                  </a:lnTo>
                  <a:lnTo>
                    <a:pt x="176529" y="348488"/>
                  </a:lnTo>
                  <a:lnTo>
                    <a:pt x="215010" y="342392"/>
                  </a:lnTo>
                  <a:lnTo>
                    <a:pt x="242061" y="337185"/>
                  </a:lnTo>
                  <a:lnTo>
                    <a:pt x="261238" y="332867"/>
                  </a:lnTo>
                  <a:lnTo>
                    <a:pt x="273557" y="329311"/>
                  </a:lnTo>
                  <a:lnTo>
                    <a:pt x="276986" y="329311"/>
                  </a:lnTo>
                  <a:lnTo>
                    <a:pt x="319785" y="310134"/>
                  </a:lnTo>
                  <a:lnTo>
                    <a:pt x="362584" y="272542"/>
                  </a:lnTo>
                  <a:lnTo>
                    <a:pt x="391413" y="214884"/>
                  </a:lnTo>
                  <a:lnTo>
                    <a:pt x="422020" y="77724"/>
                  </a:lnTo>
                  <a:lnTo>
                    <a:pt x="429894" y="59436"/>
                  </a:lnTo>
                  <a:lnTo>
                    <a:pt x="442086" y="44577"/>
                  </a:lnTo>
                  <a:lnTo>
                    <a:pt x="458723" y="40132"/>
                  </a:lnTo>
                  <a:lnTo>
                    <a:pt x="476250" y="40132"/>
                  </a:lnTo>
                  <a:lnTo>
                    <a:pt x="494538" y="49784"/>
                  </a:lnTo>
                  <a:lnTo>
                    <a:pt x="637920" y="146812"/>
                  </a:lnTo>
                  <a:lnTo>
                    <a:pt x="670178" y="157226"/>
                  </a:lnTo>
                  <a:lnTo>
                    <a:pt x="733932" y="151130"/>
                  </a:lnTo>
                  <a:lnTo>
                    <a:pt x="797813" y="119634"/>
                  </a:lnTo>
                  <a:lnTo>
                    <a:pt x="827531" y="95250"/>
                  </a:lnTo>
                  <a:lnTo>
                    <a:pt x="859789" y="71628"/>
                  </a:lnTo>
                  <a:lnTo>
                    <a:pt x="887729" y="44577"/>
                  </a:lnTo>
                  <a:lnTo>
                    <a:pt x="918336" y="20955"/>
                  </a:lnTo>
                  <a:lnTo>
                    <a:pt x="935863" y="7874"/>
                  </a:lnTo>
                  <a:lnTo>
                    <a:pt x="955039" y="1778"/>
                  </a:lnTo>
                  <a:lnTo>
                    <a:pt x="974216" y="0"/>
                  </a:lnTo>
                  <a:close/>
                </a:path>
              </a:pathLst>
            </a:custGeom>
            <a:ln w="28956">
              <a:solidFill>
                <a:srgbClr val="FFFFFF"/>
              </a:solidFill>
            </a:ln>
          </p:spPr>
          <p:txBody>
            <a:bodyPr wrap="square" lIns="0" tIns="0" rIns="0" bIns="0" rtlCol="0"/>
            <a:lstStyle/>
            <a:p/>
          </p:txBody>
        </p:sp>
      </p:grpSp>
      <p:grpSp>
        <p:nvGrpSpPr>
          <p:cNvPr id="17" name="object 17"/>
          <p:cNvGrpSpPr/>
          <p:nvPr/>
        </p:nvGrpSpPr>
        <p:grpSpPr>
          <a:xfrm>
            <a:off x="1865376" y="3639311"/>
            <a:ext cx="2636520" cy="2624455"/>
            <a:chOff x="1865376" y="3639311"/>
            <a:chExt cx="2636520" cy="2624455"/>
          </a:xfrm>
        </p:grpSpPr>
        <p:sp>
          <p:nvSpPr>
            <p:cNvPr id="18" name="object 18"/>
            <p:cNvSpPr/>
            <p:nvPr/>
          </p:nvSpPr>
          <p:spPr>
            <a:xfrm>
              <a:off x="2720340" y="4738103"/>
              <a:ext cx="1781556" cy="1525523"/>
            </a:xfrm>
            <a:prstGeom prst="rect">
              <a:avLst/>
            </a:prstGeom>
            <a:blipFill>
              <a:blip r:embed="rId6" cstate="print"/>
              <a:stretch>
                <a:fillRect/>
              </a:stretch>
            </a:blipFill>
          </p:spPr>
          <p:txBody>
            <a:bodyPr wrap="square" lIns="0" tIns="0" rIns="0" bIns="0" rtlCol="0"/>
            <a:lstStyle/>
            <a:p/>
          </p:txBody>
        </p:sp>
        <p:sp>
          <p:nvSpPr>
            <p:cNvPr id="19" name="object 19"/>
            <p:cNvSpPr/>
            <p:nvPr/>
          </p:nvSpPr>
          <p:spPr>
            <a:xfrm>
              <a:off x="2751582" y="4769358"/>
              <a:ext cx="1685925" cy="1423670"/>
            </a:xfrm>
            <a:custGeom>
              <a:avLst/>
              <a:gdLst/>
              <a:ahLst/>
              <a:cxnLst/>
              <a:rect l="l" t="t" r="r" b="b"/>
              <a:pathLst>
                <a:path w="1685925" h="1423670">
                  <a:moveTo>
                    <a:pt x="720852" y="0"/>
                  </a:moveTo>
                  <a:lnTo>
                    <a:pt x="706882" y="3429"/>
                  </a:lnTo>
                  <a:lnTo>
                    <a:pt x="693801" y="9652"/>
                  </a:lnTo>
                  <a:lnTo>
                    <a:pt x="680719" y="19177"/>
                  </a:lnTo>
                  <a:lnTo>
                    <a:pt x="670179" y="30607"/>
                  </a:lnTo>
                  <a:lnTo>
                    <a:pt x="19176" y="672846"/>
                  </a:lnTo>
                  <a:lnTo>
                    <a:pt x="7874" y="686816"/>
                  </a:lnTo>
                  <a:lnTo>
                    <a:pt x="1778" y="701675"/>
                  </a:lnTo>
                  <a:lnTo>
                    <a:pt x="0" y="717423"/>
                  </a:lnTo>
                  <a:lnTo>
                    <a:pt x="4318" y="734822"/>
                  </a:lnTo>
                  <a:lnTo>
                    <a:pt x="17525" y="753999"/>
                  </a:lnTo>
                  <a:lnTo>
                    <a:pt x="36703" y="776732"/>
                  </a:lnTo>
                  <a:lnTo>
                    <a:pt x="37592" y="779399"/>
                  </a:lnTo>
                  <a:lnTo>
                    <a:pt x="46355" y="787146"/>
                  </a:lnTo>
                  <a:lnTo>
                    <a:pt x="58547" y="798576"/>
                  </a:lnTo>
                  <a:lnTo>
                    <a:pt x="77724" y="815975"/>
                  </a:lnTo>
                  <a:lnTo>
                    <a:pt x="103124" y="836942"/>
                  </a:lnTo>
                  <a:lnTo>
                    <a:pt x="135381" y="862253"/>
                  </a:lnTo>
                  <a:lnTo>
                    <a:pt x="174751" y="891057"/>
                  </a:lnTo>
                  <a:lnTo>
                    <a:pt x="221106" y="922477"/>
                  </a:lnTo>
                  <a:lnTo>
                    <a:pt x="273557" y="959129"/>
                  </a:lnTo>
                  <a:lnTo>
                    <a:pt x="335534" y="997521"/>
                  </a:lnTo>
                  <a:lnTo>
                    <a:pt x="405384" y="1038542"/>
                  </a:lnTo>
                  <a:lnTo>
                    <a:pt x="484124" y="1083056"/>
                  </a:lnTo>
                  <a:lnTo>
                    <a:pt x="571500" y="1129309"/>
                  </a:lnTo>
                  <a:lnTo>
                    <a:pt x="666750" y="1178179"/>
                  </a:lnTo>
                  <a:lnTo>
                    <a:pt x="773303" y="1227924"/>
                  </a:lnTo>
                  <a:lnTo>
                    <a:pt x="862457" y="1266329"/>
                  </a:lnTo>
                  <a:lnTo>
                    <a:pt x="948944" y="1299489"/>
                  </a:lnTo>
                  <a:lnTo>
                    <a:pt x="1034542" y="1326540"/>
                  </a:lnTo>
                  <a:lnTo>
                    <a:pt x="1117600" y="1350111"/>
                  </a:lnTo>
                  <a:lnTo>
                    <a:pt x="1195323" y="1369301"/>
                  </a:lnTo>
                  <a:lnTo>
                    <a:pt x="1268730" y="1385011"/>
                  </a:lnTo>
                  <a:lnTo>
                    <a:pt x="1336929" y="1398104"/>
                  </a:lnTo>
                  <a:lnTo>
                    <a:pt x="1398905" y="1405966"/>
                  </a:lnTo>
                  <a:lnTo>
                    <a:pt x="1454912" y="1413814"/>
                  </a:lnTo>
                  <a:lnTo>
                    <a:pt x="1501140" y="1419047"/>
                  </a:lnTo>
                  <a:lnTo>
                    <a:pt x="1538732" y="1419923"/>
                  </a:lnTo>
                  <a:lnTo>
                    <a:pt x="1567560" y="1421676"/>
                  </a:lnTo>
                  <a:lnTo>
                    <a:pt x="1585087" y="1423416"/>
                  </a:lnTo>
                  <a:lnTo>
                    <a:pt x="1620012" y="1423416"/>
                  </a:lnTo>
                  <a:lnTo>
                    <a:pt x="1660144" y="1412074"/>
                  </a:lnTo>
                  <a:lnTo>
                    <a:pt x="1685544" y="1377162"/>
                  </a:lnTo>
                  <a:lnTo>
                    <a:pt x="1685544" y="1361452"/>
                  </a:lnTo>
                  <a:lnTo>
                    <a:pt x="1674241" y="446786"/>
                  </a:lnTo>
                  <a:lnTo>
                    <a:pt x="1661921" y="409321"/>
                  </a:lnTo>
                  <a:lnTo>
                    <a:pt x="1627885" y="386588"/>
                  </a:lnTo>
                  <a:lnTo>
                    <a:pt x="1575434" y="380492"/>
                  </a:lnTo>
                  <a:lnTo>
                    <a:pt x="1543939" y="378714"/>
                  </a:lnTo>
                  <a:lnTo>
                    <a:pt x="1511681" y="375285"/>
                  </a:lnTo>
                  <a:lnTo>
                    <a:pt x="1448689" y="367411"/>
                  </a:lnTo>
                  <a:lnTo>
                    <a:pt x="1392808" y="350012"/>
                  </a:lnTo>
                  <a:lnTo>
                    <a:pt x="1348232" y="321183"/>
                  </a:lnTo>
                  <a:lnTo>
                    <a:pt x="1319403" y="275844"/>
                  </a:lnTo>
                  <a:lnTo>
                    <a:pt x="1287907" y="105537"/>
                  </a:lnTo>
                  <a:lnTo>
                    <a:pt x="1279270" y="84709"/>
                  </a:lnTo>
                  <a:lnTo>
                    <a:pt x="1268730" y="71501"/>
                  </a:lnTo>
                  <a:lnTo>
                    <a:pt x="1252093" y="65405"/>
                  </a:lnTo>
                  <a:lnTo>
                    <a:pt x="1234694" y="65405"/>
                  </a:lnTo>
                  <a:lnTo>
                    <a:pt x="1216279" y="73279"/>
                  </a:lnTo>
                  <a:lnTo>
                    <a:pt x="1096645" y="150114"/>
                  </a:lnTo>
                  <a:lnTo>
                    <a:pt x="1066038" y="164084"/>
                  </a:lnTo>
                  <a:lnTo>
                    <a:pt x="1036319" y="170180"/>
                  </a:lnTo>
                  <a:lnTo>
                    <a:pt x="1005713" y="170180"/>
                  </a:lnTo>
                  <a:lnTo>
                    <a:pt x="978662" y="165862"/>
                  </a:lnTo>
                  <a:lnTo>
                    <a:pt x="955040" y="157988"/>
                  </a:lnTo>
                  <a:lnTo>
                    <a:pt x="932307" y="146558"/>
                  </a:lnTo>
                  <a:lnTo>
                    <a:pt x="924432" y="143129"/>
                  </a:lnTo>
                  <a:lnTo>
                    <a:pt x="912241" y="135255"/>
                  </a:lnTo>
                  <a:lnTo>
                    <a:pt x="894715" y="123063"/>
                  </a:lnTo>
                  <a:lnTo>
                    <a:pt x="870331" y="107315"/>
                  </a:lnTo>
                  <a:lnTo>
                    <a:pt x="843153" y="84709"/>
                  </a:lnTo>
                  <a:lnTo>
                    <a:pt x="810006" y="57658"/>
                  </a:lnTo>
                  <a:lnTo>
                    <a:pt x="754126" y="9652"/>
                  </a:lnTo>
                  <a:lnTo>
                    <a:pt x="736600" y="1778"/>
                  </a:lnTo>
                  <a:lnTo>
                    <a:pt x="720852" y="0"/>
                  </a:lnTo>
                  <a:close/>
                </a:path>
              </a:pathLst>
            </a:custGeom>
            <a:solidFill>
              <a:srgbClr val="4471C4"/>
            </a:solidFill>
          </p:spPr>
          <p:txBody>
            <a:bodyPr wrap="square" lIns="0" tIns="0" rIns="0" bIns="0" rtlCol="0"/>
            <a:lstStyle/>
            <a:p/>
          </p:txBody>
        </p:sp>
        <p:sp>
          <p:nvSpPr>
            <p:cNvPr id="20" name="object 20"/>
            <p:cNvSpPr/>
            <p:nvPr/>
          </p:nvSpPr>
          <p:spPr>
            <a:xfrm>
              <a:off x="2751582" y="4769358"/>
              <a:ext cx="1685925" cy="1423670"/>
            </a:xfrm>
            <a:custGeom>
              <a:avLst/>
              <a:gdLst/>
              <a:ahLst/>
              <a:cxnLst/>
              <a:rect l="l" t="t" r="r" b="b"/>
              <a:pathLst>
                <a:path w="1685925" h="1423670">
                  <a:moveTo>
                    <a:pt x="720852" y="0"/>
                  </a:moveTo>
                  <a:lnTo>
                    <a:pt x="736600" y="1778"/>
                  </a:lnTo>
                  <a:lnTo>
                    <a:pt x="754126" y="9652"/>
                  </a:lnTo>
                  <a:lnTo>
                    <a:pt x="773303" y="26162"/>
                  </a:lnTo>
                  <a:lnTo>
                    <a:pt x="810006" y="57658"/>
                  </a:lnTo>
                  <a:lnTo>
                    <a:pt x="843153" y="84709"/>
                  </a:lnTo>
                  <a:lnTo>
                    <a:pt x="870331" y="107315"/>
                  </a:lnTo>
                  <a:lnTo>
                    <a:pt x="894715" y="123063"/>
                  </a:lnTo>
                  <a:lnTo>
                    <a:pt x="912241" y="135255"/>
                  </a:lnTo>
                  <a:lnTo>
                    <a:pt x="924432" y="143129"/>
                  </a:lnTo>
                  <a:lnTo>
                    <a:pt x="932307" y="146558"/>
                  </a:lnTo>
                  <a:lnTo>
                    <a:pt x="935863" y="148336"/>
                  </a:lnTo>
                  <a:lnTo>
                    <a:pt x="955040" y="157988"/>
                  </a:lnTo>
                  <a:lnTo>
                    <a:pt x="978662" y="165862"/>
                  </a:lnTo>
                  <a:lnTo>
                    <a:pt x="1005713" y="170180"/>
                  </a:lnTo>
                  <a:lnTo>
                    <a:pt x="1036319" y="170180"/>
                  </a:lnTo>
                  <a:lnTo>
                    <a:pt x="1066038" y="164084"/>
                  </a:lnTo>
                  <a:lnTo>
                    <a:pt x="1096645" y="150114"/>
                  </a:lnTo>
                  <a:lnTo>
                    <a:pt x="1216279" y="73279"/>
                  </a:lnTo>
                  <a:lnTo>
                    <a:pt x="1234694" y="65405"/>
                  </a:lnTo>
                  <a:lnTo>
                    <a:pt x="1252093" y="65405"/>
                  </a:lnTo>
                  <a:lnTo>
                    <a:pt x="1268730" y="71501"/>
                  </a:lnTo>
                  <a:lnTo>
                    <a:pt x="1279270" y="84709"/>
                  </a:lnTo>
                  <a:lnTo>
                    <a:pt x="1287907" y="105537"/>
                  </a:lnTo>
                  <a:lnTo>
                    <a:pt x="1319403" y="275844"/>
                  </a:lnTo>
                  <a:lnTo>
                    <a:pt x="1332483" y="301117"/>
                  </a:lnTo>
                  <a:lnTo>
                    <a:pt x="1368297" y="337693"/>
                  </a:lnTo>
                  <a:lnTo>
                    <a:pt x="1419859" y="359537"/>
                  </a:lnTo>
                  <a:lnTo>
                    <a:pt x="1480184" y="372618"/>
                  </a:lnTo>
                  <a:lnTo>
                    <a:pt x="1511681" y="375285"/>
                  </a:lnTo>
                  <a:lnTo>
                    <a:pt x="1543939" y="378714"/>
                  </a:lnTo>
                  <a:lnTo>
                    <a:pt x="1607820" y="384048"/>
                  </a:lnTo>
                  <a:lnTo>
                    <a:pt x="1647063" y="396240"/>
                  </a:lnTo>
                  <a:lnTo>
                    <a:pt x="1671573" y="426720"/>
                  </a:lnTo>
                  <a:lnTo>
                    <a:pt x="1685544" y="1361452"/>
                  </a:lnTo>
                  <a:lnTo>
                    <a:pt x="1685544" y="1377162"/>
                  </a:lnTo>
                  <a:lnTo>
                    <a:pt x="1660144" y="1412074"/>
                  </a:lnTo>
                  <a:lnTo>
                    <a:pt x="1620012" y="1423416"/>
                  </a:lnTo>
                  <a:lnTo>
                    <a:pt x="1592071" y="1423416"/>
                  </a:lnTo>
                  <a:lnTo>
                    <a:pt x="1585087" y="1423416"/>
                  </a:lnTo>
                  <a:lnTo>
                    <a:pt x="1567560" y="1421676"/>
                  </a:lnTo>
                  <a:lnTo>
                    <a:pt x="1538732" y="1419923"/>
                  </a:lnTo>
                  <a:lnTo>
                    <a:pt x="1501140" y="1419047"/>
                  </a:lnTo>
                  <a:lnTo>
                    <a:pt x="1454912" y="1413814"/>
                  </a:lnTo>
                  <a:lnTo>
                    <a:pt x="1398905" y="1405966"/>
                  </a:lnTo>
                  <a:lnTo>
                    <a:pt x="1336929" y="1398104"/>
                  </a:lnTo>
                  <a:lnTo>
                    <a:pt x="1268730" y="1385011"/>
                  </a:lnTo>
                  <a:lnTo>
                    <a:pt x="1195323" y="1369301"/>
                  </a:lnTo>
                  <a:lnTo>
                    <a:pt x="1117600" y="1350111"/>
                  </a:lnTo>
                  <a:lnTo>
                    <a:pt x="1034542" y="1326540"/>
                  </a:lnTo>
                  <a:lnTo>
                    <a:pt x="948944" y="1299489"/>
                  </a:lnTo>
                  <a:lnTo>
                    <a:pt x="862457" y="1266329"/>
                  </a:lnTo>
                  <a:lnTo>
                    <a:pt x="773303" y="1227924"/>
                  </a:lnTo>
                  <a:lnTo>
                    <a:pt x="666750" y="1178179"/>
                  </a:lnTo>
                  <a:lnTo>
                    <a:pt x="571500" y="1129309"/>
                  </a:lnTo>
                  <a:lnTo>
                    <a:pt x="484124" y="1083056"/>
                  </a:lnTo>
                  <a:lnTo>
                    <a:pt x="405384" y="1038542"/>
                  </a:lnTo>
                  <a:lnTo>
                    <a:pt x="335534" y="997521"/>
                  </a:lnTo>
                  <a:lnTo>
                    <a:pt x="273557" y="959129"/>
                  </a:lnTo>
                  <a:lnTo>
                    <a:pt x="221106" y="922477"/>
                  </a:lnTo>
                  <a:lnTo>
                    <a:pt x="174751" y="891057"/>
                  </a:lnTo>
                  <a:lnTo>
                    <a:pt x="135381" y="862253"/>
                  </a:lnTo>
                  <a:lnTo>
                    <a:pt x="103124" y="836942"/>
                  </a:lnTo>
                  <a:lnTo>
                    <a:pt x="58547" y="798576"/>
                  </a:lnTo>
                  <a:lnTo>
                    <a:pt x="46355" y="787146"/>
                  </a:lnTo>
                  <a:lnTo>
                    <a:pt x="37592" y="779399"/>
                  </a:lnTo>
                  <a:lnTo>
                    <a:pt x="36703" y="776732"/>
                  </a:lnTo>
                  <a:lnTo>
                    <a:pt x="17525" y="753999"/>
                  </a:lnTo>
                  <a:lnTo>
                    <a:pt x="4318" y="734822"/>
                  </a:lnTo>
                  <a:lnTo>
                    <a:pt x="0" y="717423"/>
                  </a:lnTo>
                  <a:lnTo>
                    <a:pt x="1778" y="701675"/>
                  </a:lnTo>
                  <a:lnTo>
                    <a:pt x="7874" y="686816"/>
                  </a:lnTo>
                  <a:lnTo>
                    <a:pt x="19176" y="672846"/>
                  </a:lnTo>
                  <a:lnTo>
                    <a:pt x="670179" y="30607"/>
                  </a:lnTo>
                  <a:lnTo>
                    <a:pt x="680719" y="19177"/>
                  </a:lnTo>
                  <a:lnTo>
                    <a:pt x="693801" y="9652"/>
                  </a:lnTo>
                  <a:lnTo>
                    <a:pt x="706882" y="3429"/>
                  </a:lnTo>
                  <a:lnTo>
                    <a:pt x="720852" y="0"/>
                  </a:lnTo>
                  <a:close/>
                </a:path>
              </a:pathLst>
            </a:custGeom>
            <a:ln w="28956">
              <a:solidFill>
                <a:srgbClr val="FFFFFF"/>
              </a:solidFill>
            </a:ln>
          </p:spPr>
          <p:txBody>
            <a:bodyPr wrap="square" lIns="0" tIns="0" rIns="0" bIns="0" rtlCol="0"/>
            <a:lstStyle/>
            <a:p/>
          </p:txBody>
        </p:sp>
        <p:sp>
          <p:nvSpPr>
            <p:cNvPr id="21" name="object 21"/>
            <p:cNvSpPr/>
            <p:nvPr/>
          </p:nvSpPr>
          <p:spPr>
            <a:xfrm>
              <a:off x="1865376" y="3639311"/>
              <a:ext cx="1511808" cy="1781556"/>
            </a:xfrm>
            <a:prstGeom prst="rect">
              <a:avLst/>
            </a:prstGeom>
            <a:blipFill>
              <a:blip r:embed="rId7" cstate="print"/>
              <a:stretch>
                <a:fillRect/>
              </a:stretch>
            </a:blipFill>
          </p:spPr>
          <p:txBody>
            <a:bodyPr wrap="square" lIns="0" tIns="0" rIns="0" bIns="0" rtlCol="0"/>
            <a:lstStyle/>
            <a:p/>
          </p:txBody>
        </p:sp>
        <p:sp>
          <p:nvSpPr>
            <p:cNvPr id="22" name="object 22"/>
            <p:cNvSpPr/>
            <p:nvPr/>
          </p:nvSpPr>
          <p:spPr>
            <a:xfrm>
              <a:off x="1896618" y="3670553"/>
              <a:ext cx="1409700" cy="1685925"/>
            </a:xfrm>
            <a:custGeom>
              <a:avLst/>
              <a:gdLst/>
              <a:ahLst/>
              <a:cxnLst/>
              <a:rect l="l" t="t" r="r" b="b"/>
              <a:pathLst>
                <a:path w="1409700" h="1685925">
                  <a:moveTo>
                    <a:pt x="61975" y="0"/>
                  </a:moveTo>
                  <a:lnTo>
                    <a:pt x="15748" y="17526"/>
                  </a:lnTo>
                  <a:lnTo>
                    <a:pt x="888" y="55880"/>
                  </a:lnTo>
                  <a:lnTo>
                    <a:pt x="0" y="86487"/>
                  </a:lnTo>
                  <a:lnTo>
                    <a:pt x="0" y="113538"/>
                  </a:lnTo>
                  <a:lnTo>
                    <a:pt x="888" y="135382"/>
                  </a:lnTo>
                  <a:lnTo>
                    <a:pt x="4318" y="164211"/>
                  </a:lnTo>
                  <a:lnTo>
                    <a:pt x="7874" y="200914"/>
                  </a:lnTo>
                  <a:lnTo>
                    <a:pt x="13969" y="241935"/>
                  </a:lnTo>
                  <a:lnTo>
                    <a:pt x="21843" y="289941"/>
                  </a:lnTo>
                  <a:lnTo>
                    <a:pt x="31495" y="345821"/>
                  </a:lnTo>
                  <a:lnTo>
                    <a:pt x="44576" y="407797"/>
                  </a:lnTo>
                  <a:lnTo>
                    <a:pt x="80390" y="552831"/>
                  </a:lnTo>
                  <a:lnTo>
                    <a:pt x="131825" y="725805"/>
                  </a:lnTo>
                  <a:lnTo>
                    <a:pt x="165100" y="822706"/>
                  </a:lnTo>
                  <a:lnTo>
                    <a:pt x="201802" y="926592"/>
                  </a:lnTo>
                  <a:lnTo>
                    <a:pt x="230631" y="1000887"/>
                  </a:lnTo>
                  <a:lnTo>
                    <a:pt x="262000" y="1071626"/>
                  </a:lnTo>
                  <a:lnTo>
                    <a:pt x="294386" y="1137920"/>
                  </a:lnTo>
                  <a:lnTo>
                    <a:pt x="329311" y="1203452"/>
                  </a:lnTo>
                  <a:lnTo>
                    <a:pt x="362457" y="1263777"/>
                  </a:lnTo>
                  <a:lnTo>
                    <a:pt x="397382" y="1321308"/>
                  </a:lnTo>
                  <a:lnTo>
                    <a:pt x="430656" y="1373759"/>
                  </a:lnTo>
                  <a:lnTo>
                    <a:pt x="464693" y="1420876"/>
                  </a:lnTo>
                  <a:lnTo>
                    <a:pt x="496062" y="1465453"/>
                  </a:lnTo>
                  <a:lnTo>
                    <a:pt x="526669" y="1505585"/>
                  </a:lnTo>
                  <a:lnTo>
                    <a:pt x="553719" y="1540510"/>
                  </a:lnTo>
                  <a:lnTo>
                    <a:pt x="579119" y="1571117"/>
                  </a:lnTo>
                  <a:lnTo>
                    <a:pt x="599186" y="1596517"/>
                  </a:lnTo>
                  <a:lnTo>
                    <a:pt x="616584" y="1615694"/>
                  </a:lnTo>
                  <a:lnTo>
                    <a:pt x="631444" y="1629664"/>
                  </a:lnTo>
                  <a:lnTo>
                    <a:pt x="639318" y="1639316"/>
                  </a:lnTo>
                  <a:lnTo>
                    <a:pt x="662939" y="1661033"/>
                  </a:lnTo>
                  <a:lnTo>
                    <a:pt x="682117" y="1675892"/>
                  </a:lnTo>
                  <a:lnTo>
                    <a:pt x="697864" y="1683766"/>
                  </a:lnTo>
                  <a:lnTo>
                    <a:pt x="714501" y="1685544"/>
                  </a:lnTo>
                  <a:lnTo>
                    <a:pt x="728471" y="1681988"/>
                  </a:lnTo>
                  <a:lnTo>
                    <a:pt x="741552" y="1675892"/>
                  </a:lnTo>
                  <a:lnTo>
                    <a:pt x="751967" y="1664589"/>
                  </a:lnTo>
                  <a:lnTo>
                    <a:pt x="1392173" y="1010412"/>
                  </a:lnTo>
                  <a:lnTo>
                    <a:pt x="1402715" y="993013"/>
                  </a:lnTo>
                  <a:lnTo>
                    <a:pt x="1409699" y="973836"/>
                  </a:lnTo>
                  <a:lnTo>
                    <a:pt x="1407921" y="953643"/>
                  </a:lnTo>
                  <a:lnTo>
                    <a:pt x="1401826" y="934466"/>
                  </a:lnTo>
                  <a:lnTo>
                    <a:pt x="1388745" y="917067"/>
                  </a:lnTo>
                  <a:lnTo>
                    <a:pt x="1363471" y="888238"/>
                  </a:lnTo>
                  <a:lnTo>
                    <a:pt x="1338071" y="857631"/>
                  </a:lnTo>
                  <a:lnTo>
                    <a:pt x="1312799" y="827913"/>
                  </a:lnTo>
                  <a:lnTo>
                    <a:pt x="1290065" y="795655"/>
                  </a:lnTo>
                  <a:lnTo>
                    <a:pt x="1256792" y="733552"/>
                  </a:lnTo>
                  <a:lnTo>
                    <a:pt x="1250695" y="702183"/>
                  </a:lnTo>
                  <a:lnTo>
                    <a:pt x="1251584" y="669798"/>
                  </a:lnTo>
                  <a:lnTo>
                    <a:pt x="1261237" y="636651"/>
                  </a:lnTo>
                  <a:lnTo>
                    <a:pt x="1359916" y="493395"/>
                  </a:lnTo>
                  <a:lnTo>
                    <a:pt x="1367790" y="474218"/>
                  </a:lnTo>
                  <a:lnTo>
                    <a:pt x="1350264" y="427990"/>
                  </a:lnTo>
                  <a:lnTo>
                    <a:pt x="1193038" y="392176"/>
                  </a:lnTo>
                  <a:lnTo>
                    <a:pt x="1162558" y="380746"/>
                  </a:lnTo>
                  <a:lnTo>
                    <a:pt x="1115314" y="342392"/>
                  </a:lnTo>
                  <a:lnTo>
                    <a:pt x="1086484" y="296037"/>
                  </a:lnTo>
                  <a:lnTo>
                    <a:pt x="1080389" y="275971"/>
                  </a:lnTo>
                  <a:lnTo>
                    <a:pt x="1078611" y="272542"/>
                  </a:lnTo>
                  <a:lnTo>
                    <a:pt x="1065530" y="213995"/>
                  </a:lnTo>
                  <a:lnTo>
                    <a:pt x="1056005" y="131064"/>
                  </a:lnTo>
                  <a:lnTo>
                    <a:pt x="1053338" y="75057"/>
                  </a:lnTo>
                  <a:lnTo>
                    <a:pt x="1049908" y="51562"/>
                  </a:lnTo>
                  <a:lnTo>
                    <a:pt x="1021080" y="11303"/>
                  </a:lnTo>
                  <a:lnTo>
                    <a:pt x="974725" y="5207"/>
                  </a:lnTo>
                  <a:lnTo>
                    <a:pt x="61975" y="0"/>
                  </a:lnTo>
                  <a:close/>
                </a:path>
              </a:pathLst>
            </a:custGeom>
            <a:solidFill>
              <a:srgbClr val="6FAC46"/>
            </a:solidFill>
          </p:spPr>
          <p:txBody>
            <a:bodyPr wrap="square" lIns="0" tIns="0" rIns="0" bIns="0" rtlCol="0"/>
            <a:lstStyle/>
            <a:p/>
          </p:txBody>
        </p:sp>
        <p:sp>
          <p:nvSpPr>
            <p:cNvPr id="23" name="object 23"/>
            <p:cNvSpPr/>
            <p:nvPr/>
          </p:nvSpPr>
          <p:spPr>
            <a:xfrm>
              <a:off x="1896618" y="3670553"/>
              <a:ext cx="1409700" cy="1685925"/>
            </a:xfrm>
            <a:custGeom>
              <a:avLst/>
              <a:gdLst/>
              <a:ahLst/>
              <a:cxnLst/>
              <a:rect l="l" t="t" r="r" b="b"/>
              <a:pathLst>
                <a:path w="1409700" h="1685925">
                  <a:moveTo>
                    <a:pt x="61975" y="0"/>
                  </a:moveTo>
                  <a:lnTo>
                    <a:pt x="974725" y="5207"/>
                  </a:lnTo>
                  <a:lnTo>
                    <a:pt x="1021080" y="11303"/>
                  </a:lnTo>
                  <a:lnTo>
                    <a:pt x="1049908" y="51562"/>
                  </a:lnTo>
                  <a:lnTo>
                    <a:pt x="1056005" y="131064"/>
                  </a:lnTo>
                  <a:lnTo>
                    <a:pt x="1061212" y="177292"/>
                  </a:lnTo>
                  <a:lnTo>
                    <a:pt x="1070864" y="241935"/>
                  </a:lnTo>
                  <a:lnTo>
                    <a:pt x="1080389" y="275971"/>
                  </a:lnTo>
                  <a:lnTo>
                    <a:pt x="1086484" y="296037"/>
                  </a:lnTo>
                  <a:lnTo>
                    <a:pt x="1115314" y="342392"/>
                  </a:lnTo>
                  <a:lnTo>
                    <a:pt x="1162558" y="380746"/>
                  </a:lnTo>
                  <a:lnTo>
                    <a:pt x="1331087" y="421767"/>
                  </a:lnTo>
                  <a:lnTo>
                    <a:pt x="1350264" y="427990"/>
                  </a:lnTo>
                  <a:lnTo>
                    <a:pt x="1363471" y="441071"/>
                  </a:lnTo>
                  <a:lnTo>
                    <a:pt x="1369568" y="456819"/>
                  </a:lnTo>
                  <a:lnTo>
                    <a:pt x="1367790" y="474218"/>
                  </a:lnTo>
                  <a:lnTo>
                    <a:pt x="1359916" y="493395"/>
                  </a:lnTo>
                  <a:lnTo>
                    <a:pt x="1261237" y="636651"/>
                  </a:lnTo>
                  <a:lnTo>
                    <a:pt x="1251584" y="669798"/>
                  </a:lnTo>
                  <a:lnTo>
                    <a:pt x="1256792" y="733552"/>
                  </a:lnTo>
                  <a:lnTo>
                    <a:pt x="1290065" y="795655"/>
                  </a:lnTo>
                  <a:lnTo>
                    <a:pt x="1312799" y="827913"/>
                  </a:lnTo>
                  <a:lnTo>
                    <a:pt x="1338071" y="857631"/>
                  </a:lnTo>
                  <a:lnTo>
                    <a:pt x="1363471" y="888238"/>
                  </a:lnTo>
                  <a:lnTo>
                    <a:pt x="1388745" y="917067"/>
                  </a:lnTo>
                  <a:lnTo>
                    <a:pt x="1401826" y="934466"/>
                  </a:lnTo>
                  <a:lnTo>
                    <a:pt x="1407921" y="953643"/>
                  </a:lnTo>
                  <a:lnTo>
                    <a:pt x="1409699" y="973836"/>
                  </a:lnTo>
                  <a:lnTo>
                    <a:pt x="1402715" y="993013"/>
                  </a:lnTo>
                  <a:lnTo>
                    <a:pt x="1392173" y="1010412"/>
                  </a:lnTo>
                  <a:lnTo>
                    <a:pt x="751967" y="1664589"/>
                  </a:lnTo>
                  <a:lnTo>
                    <a:pt x="741552" y="1675892"/>
                  </a:lnTo>
                  <a:lnTo>
                    <a:pt x="728471" y="1681988"/>
                  </a:lnTo>
                  <a:lnTo>
                    <a:pt x="714501" y="1685544"/>
                  </a:lnTo>
                  <a:lnTo>
                    <a:pt x="697864" y="1683766"/>
                  </a:lnTo>
                  <a:lnTo>
                    <a:pt x="662939" y="1661033"/>
                  </a:lnTo>
                  <a:lnTo>
                    <a:pt x="631444" y="1629664"/>
                  </a:lnTo>
                  <a:lnTo>
                    <a:pt x="616584" y="1615694"/>
                  </a:lnTo>
                  <a:lnTo>
                    <a:pt x="599186" y="1596517"/>
                  </a:lnTo>
                  <a:lnTo>
                    <a:pt x="579119" y="1571117"/>
                  </a:lnTo>
                  <a:lnTo>
                    <a:pt x="553719" y="1540510"/>
                  </a:lnTo>
                  <a:lnTo>
                    <a:pt x="526669" y="1505585"/>
                  </a:lnTo>
                  <a:lnTo>
                    <a:pt x="496062" y="1465453"/>
                  </a:lnTo>
                  <a:lnTo>
                    <a:pt x="464693" y="1420876"/>
                  </a:lnTo>
                  <a:lnTo>
                    <a:pt x="430656" y="1373759"/>
                  </a:lnTo>
                  <a:lnTo>
                    <a:pt x="397382" y="1321308"/>
                  </a:lnTo>
                  <a:lnTo>
                    <a:pt x="362457" y="1263777"/>
                  </a:lnTo>
                  <a:lnTo>
                    <a:pt x="329311" y="1203452"/>
                  </a:lnTo>
                  <a:lnTo>
                    <a:pt x="294386" y="1137920"/>
                  </a:lnTo>
                  <a:lnTo>
                    <a:pt x="262000" y="1071626"/>
                  </a:lnTo>
                  <a:lnTo>
                    <a:pt x="230631" y="1000887"/>
                  </a:lnTo>
                  <a:lnTo>
                    <a:pt x="201802" y="926592"/>
                  </a:lnTo>
                  <a:lnTo>
                    <a:pt x="165100" y="822706"/>
                  </a:lnTo>
                  <a:lnTo>
                    <a:pt x="131825" y="725805"/>
                  </a:lnTo>
                  <a:lnTo>
                    <a:pt x="104775" y="634873"/>
                  </a:lnTo>
                  <a:lnTo>
                    <a:pt x="80390" y="552831"/>
                  </a:lnTo>
                  <a:lnTo>
                    <a:pt x="61975" y="477774"/>
                  </a:lnTo>
                  <a:lnTo>
                    <a:pt x="44576" y="407797"/>
                  </a:lnTo>
                  <a:lnTo>
                    <a:pt x="31495" y="345821"/>
                  </a:lnTo>
                  <a:lnTo>
                    <a:pt x="21843" y="289941"/>
                  </a:lnTo>
                  <a:lnTo>
                    <a:pt x="13969" y="241935"/>
                  </a:lnTo>
                  <a:lnTo>
                    <a:pt x="7874" y="200914"/>
                  </a:lnTo>
                  <a:lnTo>
                    <a:pt x="4318" y="164211"/>
                  </a:lnTo>
                  <a:lnTo>
                    <a:pt x="888" y="135382"/>
                  </a:lnTo>
                  <a:lnTo>
                    <a:pt x="0" y="113538"/>
                  </a:lnTo>
                  <a:lnTo>
                    <a:pt x="0" y="97790"/>
                  </a:lnTo>
                  <a:lnTo>
                    <a:pt x="0" y="88265"/>
                  </a:lnTo>
                  <a:lnTo>
                    <a:pt x="0" y="86487"/>
                  </a:lnTo>
                  <a:lnTo>
                    <a:pt x="888" y="55880"/>
                  </a:lnTo>
                  <a:lnTo>
                    <a:pt x="7874" y="34036"/>
                  </a:lnTo>
                  <a:lnTo>
                    <a:pt x="15748" y="17526"/>
                  </a:lnTo>
                  <a:lnTo>
                    <a:pt x="27939" y="6985"/>
                  </a:lnTo>
                  <a:lnTo>
                    <a:pt x="42799" y="1778"/>
                  </a:lnTo>
                  <a:lnTo>
                    <a:pt x="61975" y="0"/>
                  </a:lnTo>
                  <a:close/>
                </a:path>
              </a:pathLst>
            </a:custGeom>
            <a:ln w="28955">
              <a:solidFill>
                <a:srgbClr val="FFFFFF"/>
              </a:solidFill>
            </a:ln>
          </p:spPr>
          <p:txBody>
            <a:bodyPr wrap="square" lIns="0" tIns="0" rIns="0" bIns="0" rtlCol="0"/>
            <a:lstStyle/>
            <a:p/>
          </p:txBody>
        </p:sp>
      </p:grpSp>
      <p:grpSp>
        <p:nvGrpSpPr>
          <p:cNvPr id="24" name="object 24"/>
          <p:cNvGrpSpPr/>
          <p:nvPr/>
        </p:nvGrpSpPr>
        <p:grpSpPr>
          <a:xfrm>
            <a:off x="1426210" y="1229233"/>
            <a:ext cx="2222500" cy="3796665"/>
            <a:chOff x="1426210" y="1229233"/>
            <a:chExt cx="2222500" cy="3796665"/>
          </a:xfrm>
        </p:grpSpPr>
        <p:sp>
          <p:nvSpPr>
            <p:cNvPr id="25" name="object 25"/>
            <p:cNvSpPr/>
            <p:nvPr/>
          </p:nvSpPr>
          <p:spPr>
            <a:xfrm>
              <a:off x="1862300" y="1805901"/>
              <a:ext cx="1504242" cy="1766393"/>
            </a:xfrm>
            <a:prstGeom prst="rect">
              <a:avLst/>
            </a:prstGeom>
            <a:blipFill>
              <a:blip r:embed="rId8" cstate="print"/>
              <a:stretch>
                <a:fillRect/>
              </a:stretch>
            </a:blipFill>
          </p:spPr>
          <p:txBody>
            <a:bodyPr wrap="square" lIns="0" tIns="0" rIns="0" bIns="0" rtlCol="0"/>
            <a:lstStyle/>
            <a:p/>
          </p:txBody>
        </p:sp>
        <p:sp>
          <p:nvSpPr>
            <p:cNvPr id="26" name="object 26"/>
            <p:cNvSpPr/>
            <p:nvPr/>
          </p:nvSpPr>
          <p:spPr>
            <a:xfrm>
              <a:off x="1426210" y="1229233"/>
              <a:ext cx="2222245" cy="3796537"/>
            </a:xfrm>
            <a:prstGeom prst="rect">
              <a:avLst/>
            </a:prstGeom>
            <a:blipFill>
              <a:blip r:embed="rId9" cstate="print"/>
              <a:stretch>
                <a:fillRect/>
              </a:stretch>
            </a:blipFill>
          </p:spPr>
          <p:txBody>
            <a:bodyPr wrap="square" lIns="0" tIns="0" rIns="0" bIns="0" rtlCol="0"/>
            <a:lstStyle/>
            <a:p/>
          </p:txBody>
        </p:sp>
      </p:grpSp>
      <p:sp>
        <p:nvSpPr>
          <p:cNvPr id="27" name="object 27"/>
          <p:cNvSpPr txBox="1"/>
          <p:nvPr/>
        </p:nvSpPr>
        <p:spPr>
          <a:xfrm>
            <a:off x="3041142" y="3465957"/>
            <a:ext cx="3114675" cy="228909"/>
          </a:xfrm>
          <a:prstGeom prst="rect">
            <a:avLst/>
          </a:prstGeom>
        </p:spPr>
        <p:txBody>
          <a:bodyPr vert="horz" wrap="square" lIns="0" tIns="13335" rIns="0" bIns="0" rtlCol="0">
            <a:spAutoFit/>
          </a:bodyPr>
          <a:lstStyle/>
          <a:p>
            <a:pPr marL="12700">
              <a:lnSpc>
                <a:spcPct val="100000"/>
              </a:lnSpc>
              <a:spcBef>
                <a:spcPts val="105"/>
              </a:spcBef>
            </a:pPr>
            <a:r>
              <a:rPr sz="1400" b="1" spc="-200" dirty="0">
                <a:latin typeface="Arial" panose="020B0604020202020204"/>
                <a:cs typeface="Arial" panose="020B0604020202020204"/>
              </a:rPr>
              <a:t>PENGURUSANPERHUBUNGANPELANGGAN.</a:t>
            </a:r>
            <a:endParaRPr sz="1400" b="1" dirty="0">
              <a:latin typeface="Arial" panose="020B0604020202020204"/>
              <a:cs typeface="Arial" panose="020B0604020202020204"/>
            </a:endParaRPr>
          </a:p>
        </p:txBody>
      </p:sp>
      <p:grpSp>
        <p:nvGrpSpPr>
          <p:cNvPr id="28" name="object 28"/>
          <p:cNvGrpSpPr/>
          <p:nvPr/>
        </p:nvGrpSpPr>
        <p:grpSpPr>
          <a:xfrm>
            <a:off x="4498847" y="2833116"/>
            <a:ext cx="22860" cy="1905"/>
            <a:chOff x="4498847" y="2833116"/>
            <a:chExt cx="22860" cy="1905"/>
          </a:xfrm>
        </p:grpSpPr>
        <p:sp>
          <p:nvSpPr>
            <p:cNvPr id="29" name="object 29"/>
            <p:cNvSpPr/>
            <p:nvPr/>
          </p:nvSpPr>
          <p:spPr>
            <a:xfrm>
              <a:off x="4498847" y="2833116"/>
              <a:ext cx="1905" cy="1905"/>
            </a:xfrm>
            <a:custGeom>
              <a:avLst/>
              <a:gdLst/>
              <a:ahLst/>
              <a:cxnLst/>
              <a:rect l="l" t="t" r="r" b="b"/>
              <a:pathLst>
                <a:path w="1904" h="1905">
                  <a:moveTo>
                    <a:pt x="1524" y="0"/>
                  </a:moveTo>
                  <a:lnTo>
                    <a:pt x="0" y="0"/>
                  </a:lnTo>
                  <a:lnTo>
                    <a:pt x="0" y="1524"/>
                  </a:lnTo>
                  <a:lnTo>
                    <a:pt x="1524" y="1524"/>
                  </a:lnTo>
                  <a:lnTo>
                    <a:pt x="1524" y="0"/>
                  </a:lnTo>
                  <a:close/>
                </a:path>
              </a:pathLst>
            </a:custGeom>
            <a:solidFill>
              <a:srgbClr val="000000"/>
            </a:solidFill>
          </p:spPr>
          <p:txBody>
            <a:bodyPr wrap="square" lIns="0" tIns="0" rIns="0" bIns="0" rtlCol="0"/>
            <a:lstStyle/>
            <a:p/>
          </p:txBody>
        </p:sp>
        <p:sp>
          <p:nvSpPr>
            <p:cNvPr id="30" name="object 30"/>
            <p:cNvSpPr/>
            <p:nvPr/>
          </p:nvSpPr>
          <p:spPr>
            <a:xfrm>
              <a:off x="4498847" y="2833116"/>
              <a:ext cx="22860" cy="1905"/>
            </a:xfrm>
            <a:custGeom>
              <a:avLst/>
              <a:gdLst/>
              <a:ahLst/>
              <a:cxnLst/>
              <a:rect l="l" t="t" r="r" b="b"/>
              <a:pathLst>
                <a:path w="22860" h="1905">
                  <a:moveTo>
                    <a:pt x="22478" y="0"/>
                  </a:moveTo>
                  <a:lnTo>
                    <a:pt x="0" y="0"/>
                  </a:lnTo>
                  <a:lnTo>
                    <a:pt x="0" y="1524"/>
                  </a:lnTo>
                  <a:lnTo>
                    <a:pt x="22860" y="1524"/>
                  </a:lnTo>
                  <a:lnTo>
                    <a:pt x="22478" y="0"/>
                  </a:lnTo>
                  <a:close/>
                </a:path>
              </a:pathLst>
            </a:custGeom>
            <a:solidFill>
              <a:srgbClr val="047960"/>
            </a:solidFill>
          </p:spPr>
          <p:txBody>
            <a:bodyPr wrap="square" lIns="0" tIns="0" rIns="0" bIns="0" rtlCol="0"/>
            <a:lstStyle/>
            <a:p/>
          </p:txBody>
        </p:sp>
      </p:grpSp>
      <p:sp>
        <p:nvSpPr>
          <p:cNvPr id="31" name="object 31"/>
          <p:cNvSpPr/>
          <p:nvPr/>
        </p:nvSpPr>
        <p:spPr>
          <a:xfrm>
            <a:off x="4451603" y="4518659"/>
            <a:ext cx="118872" cy="80771"/>
          </a:xfrm>
          <a:prstGeom prst="rect">
            <a:avLst/>
          </a:prstGeom>
          <a:blipFill>
            <a:blip r:embed="rId10" cstate="print"/>
            <a:stretch>
              <a:fillRect/>
            </a:stretch>
          </a:blipFill>
        </p:spPr>
        <p:txBody>
          <a:bodyPr wrap="square" lIns="0" tIns="0" rIns="0" bIns="0" rtlCol="0"/>
          <a:lstStyle/>
          <a:p/>
        </p:txBody>
      </p:sp>
      <p:sp>
        <p:nvSpPr>
          <p:cNvPr id="32" name="object 32"/>
          <p:cNvSpPr/>
          <p:nvPr/>
        </p:nvSpPr>
        <p:spPr>
          <a:xfrm>
            <a:off x="3468623" y="5355335"/>
            <a:ext cx="26034" cy="26034"/>
          </a:xfrm>
          <a:custGeom>
            <a:avLst/>
            <a:gdLst/>
            <a:ahLst/>
            <a:cxnLst/>
            <a:rect l="l" t="t" r="r" b="b"/>
            <a:pathLst>
              <a:path w="26035" h="26035">
                <a:moveTo>
                  <a:pt x="25908" y="0"/>
                </a:moveTo>
                <a:lnTo>
                  <a:pt x="0" y="4317"/>
                </a:lnTo>
                <a:lnTo>
                  <a:pt x="25908" y="25907"/>
                </a:lnTo>
                <a:lnTo>
                  <a:pt x="25908" y="0"/>
                </a:lnTo>
                <a:close/>
              </a:path>
            </a:pathLst>
          </a:custGeom>
          <a:solidFill>
            <a:srgbClr val="6FAC46"/>
          </a:solidFill>
        </p:spPr>
        <p:txBody>
          <a:bodyPr wrap="square" lIns="0" tIns="0" rIns="0" bIns="0" rtlCol="0"/>
          <a:lstStyle/>
          <a:p/>
        </p:txBody>
      </p:sp>
      <p:sp>
        <p:nvSpPr>
          <p:cNvPr id="33" name="object 33"/>
          <p:cNvSpPr/>
          <p:nvPr/>
        </p:nvSpPr>
        <p:spPr>
          <a:xfrm>
            <a:off x="3273552" y="5369051"/>
            <a:ext cx="83820" cy="83820"/>
          </a:xfrm>
          <a:custGeom>
            <a:avLst/>
            <a:gdLst/>
            <a:ahLst/>
            <a:cxnLst/>
            <a:rect l="l" t="t" r="r" b="b"/>
            <a:pathLst>
              <a:path w="83820" h="83820">
                <a:moveTo>
                  <a:pt x="21336" y="72771"/>
                </a:moveTo>
                <a:lnTo>
                  <a:pt x="20053" y="66167"/>
                </a:lnTo>
                <a:lnTo>
                  <a:pt x="16510" y="62230"/>
                </a:lnTo>
                <a:lnTo>
                  <a:pt x="10922" y="60960"/>
                </a:lnTo>
                <a:lnTo>
                  <a:pt x="5461" y="62230"/>
                </a:lnTo>
                <a:lnTo>
                  <a:pt x="1270" y="66167"/>
                </a:lnTo>
                <a:lnTo>
                  <a:pt x="0" y="72771"/>
                </a:lnTo>
                <a:lnTo>
                  <a:pt x="1270" y="77978"/>
                </a:lnTo>
                <a:lnTo>
                  <a:pt x="5461" y="82550"/>
                </a:lnTo>
                <a:lnTo>
                  <a:pt x="10922" y="83820"/>
                </a:lnTo>
                <a:lnTo>
                  <a:pt x="16510" y="82550"/>
                </a:lnTo>
                <a:lnTo>
                  <a:pt x="20053" y="77978"/>
                </a:lnTo>
                <a:lnTo>
                  <a:pt x="21336" y="72771"/>
                </a:lnTo>
                <a:close/>
              </a:path>
              <a:path w="83820" h="83820">
                <a:moveTo>
                  <a:pt x="83820" y="8382"/>
                </a:moveTo>
                <a:lnTo>
                  <a:pt x="74422" y="0"/>
                </a:lnTo>
                <a:lnTo>
                  <a:pt x="71882" y="635"/>
                </a:lnTo>
                <a:lnTo>
                  <a:pt x="69342" y="1778"/>
                </a:lnTo>
                <a:lnTo>
                  <a:pt x="67437" y="3556"/>
                </a:lnTo>
                <a:lnTo>
                  <a:pt x="66167" y="5969"/>
                </a:lnTo>
                <a:lnTo>
                  <a:pt x="65532" y="8382"/>
                </a:lnTo>
                <a:lnTo>
                  <a:pt x="66167" y="10795"/>
                </a:lnTo>
                <a:lnTo>
                  <a:pt x="67437" y="13208"/>
                </a:lnTo>
                <a:lnTo>
                  <a:pt x="69342" y="14986"/>
                </a:lnTo>
                <a:lnTo>
                  <a:pt x="71882" y="16129"/>
                </a:lnTo>
                <a:lnTo>
                  <a:pt x="74422" y="16764"/>
                </a:lnTo>
                <a:lnTo>
                  <a:pt x="77470" y="16129"/>
                </a:lnTo>
                <a:lnTo>
                  <a:pt x="80010" y="14986"/>
                </a:lnTo>
                <a:lnTo>
                  <a:pt x="81915" y="13208"/>
                </a:lnTo>
                <a:lnTo>
                  <a:pt x="83185" y="10795"/>
                </a:lnTo>
                <a:lnTo>
                  <a:pt x="83820" y="8382"/>
                </a:lnTo>
                <a:close/>
              </a:path>
            </a:pathLst>
          </a:custGeom>
          <a:solidFill>
            <a:srgbClr val="6FAC46"/>
          </a:solidFill>
        </p:spPr>
        <p:txBody>
          <a:bodyPr wrap="square" lIns="0" tIns="0" rIns="0" bIns="0" rtlCol="0"/>
          <a:lstStyle/>
          <a:p/>
        </p:txBody>
      </p:sp>
      <p:sp>
        <p:nvSpPr>
          <p:cNvPr id="34" name="object 34"/>
          <p:cNvSpPr/>
          <p:nvPr/>
        </p:nvSpPr>
        <p:spPr>
          <a:xfrm>
            <a:off x="4961255" y="1361439"/>
            <a:ext cx="830580" cy="543560"/>
          </a:xfrm>
          <a:custGeom>
            <a:avLst/>
            <a:gdLst/>
            <a:ahLst/>
            <a:cxnLst/>
            <a:rect l="l" t="t" r="r" b="b"/>
            <a:pathLst>
              <a:path w="830579" h="543560">
                <a:moveTo>
                  <a:pt x="50038" y="179959"/>
                </a:moveTo>
                <a:lnTo>
                  <a:pt x="49911" y="179959"/>
                </a:lnTo>
                <a:lnTo>
                  <a:pt x="49911" y="180086"/>
                </a:lnTo>
                <a:lnTo>
                  <a:pt x="50038" y="179959"/>
                </a:lnTo>
                <a:close/>
              </a:path>
              <a:path w="830579" h="543560">
                <a:moveTo>
                  <a:pt x="170180" y="37211"/>
                </a:moveTo>
                <a:lnTo>
                  <a:pt x="126479" y="23837"/>
                </a:lnTo>
                <a:lnTo>
                  <a:pt x="118630" y="21805"/>
                </a:lnTo>
                <a:lnTo>
                  <a:pt x="112039" y="19989"/>
                </a:lnTo>
                <a:lnTo>
                  <a:pt x="106680" y="18415"/>
                </a:lnTo>
                <a:lnTo>
                  <a:pt x="58775" y="2311"/>
                </a:lnTo>
                <a:lnTo>
                  <a:pt x="51435" y="0"/>
                </a:lnTo>
                <a:lnTo>
                  <a:pt x="49911" y="508"/>
                </a:lnTo>
                <a:lnTo>
                  <a:pt x="48958" y="4292"/>
                </a:lnTo>
                <a:lnTo>
                  <a:pt x="48082" y="7569"/>
                </a:lnTo>
                <a:lnTo>
                  <a:pt x="46062" y="15405"/>
                </a:lnTo>
                <a:lnTo>
                  <a:pt x="38735" y="44069"/>
                </a:lnTo>
                <a:lnTo>
                  <a:pt x="35737" y="55575"/>
                </a:lnTo>
                <a:lnTo>
                  <a:pt x="22110" y="100190"/>
                </a:lnTo>
                <a:lnTo>
                  <a:pt x="9753" y="135178"/>
                </a:lnTo>
                <a:lnTo>
                  <a:pt x="6070" y="145796"/>
                </a:lnTo>
                <a:lnTo>
                  <a:pt x="3035" y="154800"/>
                </a:lnTo>
                <a:lnTo>
                  <a:pt x="0" y="164084"/>
                </a:lnTo>
                <a:lnTo>
                  <a:pt x="762" y="165608"/>
                </a:lnTo>
                <a:lnTo>
                  <a:pt x="40767" y="180721"/>
                </a:lnTo>
                <a:lnTo>
                  <a:pt x="41529" y="181102"/>
                </a:lnTo>
                <a:lnTo>
                  <a:pt x="41656" y="181102"/>
                </a:lnTo>
                <a:lnTo>
                  <a:pt x="44831" y="181737"/>
                </a:lnTo>
                <a:lnTo>
                  <a:pt x="46863" y="181991"/>
                </a:lnTo>
                <a:lnTo>
                  <a:pt x="50482" y="177546"/>
                </a:lnTo>
                <a:lnTo>
                  <a:pt x="51943" y="171958"/>
                </a:lnTo>
                <a:lnTo>
                  <a:pt x="62712" y="131483"/>
                </a:lnTo>
                <a:lnTo>
                  <a:pt x="68834" y="118872"/>
                </a:lnTo>
                <a:lnTo>
                  <a:pt x="73025" y="119507"/>
                </a:lnTo>
                <a:lnTo>
                  <a:pt x="73787" y="119761"/>
                </a:lnTo>
                <a:lnTo>
                  <a:pt x="76962" y="120650"/>
                </a:lnTo>
                <a:lnTo>
                  <a:pt x="113436" y="133057"/>
                </a:lnTo>
                <a:lnTo>
                  <a:pt x="127762" y="139065"/>
                </a:lnTo>
                <a:lnTo>
                  <a:pt x="129794" y="139192"/>
                </a:lnTo>
                <a:lnTo>
                  <a:pt x="130429" y="138938"/>
                </a:lnTo>
                <a:lnTo>
                  <a:pt x="130937" y="138557"/>
                </a:lnTo>
                <a:lnTo>
                  <a:pt x="131445" y="137922"/>
                </a:lnTo>
                <a:lnTo>
                  <a:pt x="132969" y="136271"/>
                </a:lnTo>
                <a:lnTo>
                  <a:pt x="135636" y="129413"/>
                </a:lnTo>
                <a:lnTo>
                  <a:pt x="139065" y="118872"/>
                </a:lnTo>
                <a:lnTo>
                  <a:pt x="144018" y="103378"/>
                </a:lnTo>
                <a:lnTo>
                  <a:pt x="144907" y="96012"/>
                </a:lnTo>
                <a:lnTo>
                  <a:pt x="142240" y="95250"/>
                </a:lnTo>
                <a:lnTo>
                  <a:pt x="137617" y="93827"/>
                </a:lnTo>
                <a:lnTo>
                  <a:pt x="131940" y="92189"/>
                </a:lnTo>
                <a:lnTo>
                  <a:pt x="103098" y="84416"/>
                </a:lnTo>
                <a:lnTo>
                  <a:pt x="97447" y="82791"/>
                </a:lnTo>
                <a:lnTo>
                  <a:pt x="81788" y="71374"/>
                </a:lnTo>
                <a:lnTo>
                  <a:pt x="84201" y="63881"/>
                </a:lnTo>
                <a:lnTo>
                  <a:pt x="86106" y="57658"/>
                </a:lnTo>
                <a:lnTo>
                  <a:pt x="88773" y="54356"/>
                </a:lnTo>
                <a:lnTo>
                  <a:pt x="92202" y="53975"/>
                </a:lnTo>
                <a:lnTo>
                  <a:pt x="93599" y="53721"/>
                </a:lnTo>
                <a:lnTo>
                  <a:pt x="140487" y="70853"/>
                </a:lnTo>
                <a:lnTo>
                  <a:pt x="147662" y="73660"/>
                </a:lnTo>
                <a:lnTo>
                  <a:pt x="153733" y="75907"/>
                </a:lnTo>
                <a:lnTo>
                  <a:pt x="160274" y="78105"/>
                </a:lnTo>
                <a:lnTo>
                  <a:pt x="161163" y="77978"/>
                </a:lnTo>
                <a:lnTo>
                  <a:pt x="164223" y="61264"/>
                </a:lnTo>
                <a:lnTo>
                  <a:pt x="164973" y="57277"/>
                </a:lnTo>
                <a:lnTo>
                  <a:pt x="165227" y="56134"/>
                </a:lnTo>
                <a:lnTo>
                  <a:pt x="165836" y="53721"/>
                </a:lnTo>
                <a:lnTo>
                  <a:pt x="167005" y="49149"/>
                </a:lnTo>
                <a:lnTo>
                  <a:pt x="169545" y="40640"/>
                </a:lnTo>
                <a:lnTo>
                  <a:pt x="170180" y="37211"/>
                </a:lnTo>
                <a:close/>
              </a:path>
              <a:path w="830579" h="543560">
                <a:moveTo>
                  <a:pt x="242062" y="64897"/>
                </a:moveTo>
                <a:lnTo>
                  <a:pt x="241300" y="63627"/>
                </a:lnTo>
                <a:lnTo>
                  <a:pt x="239014" y="62738"/>
                </a:lnTo>
                <a:lnTo>
                  <a:pt x="236601" y="61849"/>
                </a:lnTo>
                <a:lnTo>
                  <a:pt x="232918" y="60706"/>
                </a:lnTo>
                <a:lnTo>
                  <a:pt x="219837" y="56515"/>
                </a:lnTo>
                <a:lnTo>
                  <a:pt x="215011" y="54737"/>
                </a:lnTo>
                <a:lnTo>
                  <a:pt x="211328" y="53340"/>
                </a:lnTo>
                <a:lnTo>
                  <a:pt x="206629" y="51308"/>
                </a:lnTo>
                <a:lnTo>
                  <a:pt x="201803" y="49276"/>
                </a:lnTo>
                <a:lnTo>
                  <a:pt x="198247" y="47879"/>
                </a:lnTo>
                <a:lnTo>
                  <a:pt x="194056" y="46355"/>
                </a:lnTo>
                <a:lnTo>
                  <a:pt x="192786" y="46863"/>
                </a:lnTo>
                <a:lnTo>
                  <a:pt x="189623" y="55651"/>
                </a:lnTo>
                <a:lnTo>
                  <a:pt x="186639" y="64274"/>
                </a:lnTo>
                <a:lnTo>
                  <a:pt x="183197" y="74510"/>
                </a:lnTo>
                <a:lnTo>
                  <a:pt x="179324" y="86360"/>
                </a:lnTo>
                <a:lnTo>
                  <a:pt x="175387" y="98221"/>
                </a:lnTo>
                <a:lnTo>
                  <a:pt x="157543" y="146850"/>
                </a:lnTo>
                <a:lnTo>
                  <a:pt x="141732" y="185420"/>
                </a:lnTo>
                <a:lnTo>
                  <a:pt x="135509" y="200152"/>
                </a:lnTo>
                <a:lnTo>
                  <a:pt x="133032" y="206095"/>
                </a:lnTo>
                <a:lnTo>
                  <a:pt x="132461" y="207645"/>
                </a:lnTo>
                <a:lnTo>
                  <a:pt x="133096" y="209169"/>
                </a:lnTo>
                <a:lnTo>
                  <a:pt x="135255" y="210439"/>
                </a:lnTo>
                <a:lnTo>
                  <a:pt x="138176" y="212217"/>
                </a:lnTo>
                <a:lnTo>
                  <a:pt x="177292" y="225806"/>
                </a:lnTo>
                <a:lnTo>
                  <a:pt x="179197" y="226314"/>
                </a:lnTo>
                <a:lnTo>
                  <a:pt x="180467" y="226441"/>
                </a:lnTo>
                <a:lnTo>
                  <a:pt x="181356" y="226314"/>
                </a:lnTo>
                <a:lnTo>
                  <a:pt x="181991" y="225425"/>
                </a:lnTo>
                <a:lnTo>
                  <a:pt x="201371" y="169151"/>
                </a:lnTo>
                <a:lnTo>
                  <a:pt x="205257" y="157835"/>
                </a:lnTo>
                <a:lnTo>
                  <a:pt x="221576" y="115036"/>
                </a:lnTo>
                <a:lnTo>
                  <a:pt x="231292" y="92062"/>
                </a:lnTo>
                <a:lnTo>
                  <a:pt x="235407" y="82080"/>
                </a:lnTo>
                <a:lnTo>
                  <a:pt x="238772" y="73583"/>
                </a:lnTo>
                <a:lnTo>
                  <a:pt x="242062" y="64897"/>
                </a:lnTo>
                <a:close/>
              </a:path>
              <a:path w="830579" h="543560">
                <a:moveTo>
                  <a:pt x="328041" y="282829"/>
                </a:moveTo>
                <a:lnTo>
                  <a:pt x="327533" y="283972"/>
                </a:lnTo>
                <a:lnTo>
                  <a:pt x="327761" y="283514"/>
                </a:lnTo>
                <a:lnTo>
                  <a:pt x="328041" y="282829"/>
                </a:lnTo>
                <a:close/>
              </a:path>
              <a:path w="830579" h="543560">
                <a:moveTo>
                  <a:pt x="372745" y="117221"/>
                </a:moveTo>
                <a:lnTo>
                  <a:pt x="372110" y="115951"/>
                </a:lnTo>
                <a:lnTo>
                  <a:pt x="273558" y="74168"/>
                </a:lnTo>
                <a:lnTo>
                  <a:pt x="272288" y="74422"/>
                </a:lnTo>
                <a:lnTo>
                  <a:pt x="270256" y="79375"/>
                </a:lnTo>
                <a:lnTo>
                  <a:pt x="266954" y="84963"/>
                </a:lnTo>
                <a:lnTo>
                  <a:pt x="256921" y="99949"/>
                </a:lnTo>
                <a:lnTo>
                  <a:pt x="253746" y="105156"/>
                </a:lnTo>
                <a:lnTo>
                  <a:pt x="251841" y="109728"/>
                </a:lnTo>
                <a:lnTo>
                  <a:pt x="252349" y="110871"/>
                </a:lnTo>
                <a:lnTo>
                  <a:pt x="305181" y="131318"/>
                </a:lnTo>
                <a:lnTo>
                  <a:pt x="305943" y="132334"/>
                </a:lnTo>
                <a:lnTo>
                  <a:pt x="211582" y="202692"/>
                </a:lnTo>
                <a:lnTo>
                  <a:pt x="210439" y="209550"/>
                </a:lnTo>
                <a:lnTo>
                  <a:pt x="207899" y="219710"/>
                </a:lnTo>
                <a:lnTo>
                  <a:pt x="205740" y="227330"/>
                </a:lnTo>
                <a:lnTo>
                  <a:pt x="203835" y="232283"/>
                </a:lnTo>
                <a:lnTo>
                  <a:pt x="203454" y="234188"/>
                </a:lnTo>
                <a:lnTo>
                  <a:pt x="204724" y="235712"/>
                </a:lnTo>
                <a:lnTo>
                  <a:pt x="276352" y="265684"/>
                </a:lnTo>
                <a:lnTo>
                  <a:pt x="294005" y="274066"/>
                </a:lnTo>
                <a:lnTo>
                  <a:pt x="306832" y="279527"/>
                </a:lnTo>
                <a:lnTo>
                  <a:pt x="308229" y="279019"/>
                </a:lnTo>
                <a:lnTo>
                  <a:pt x="314426" y="268757"/>
                </a:lnTo>
                <a:lnTo>
                  <a:pt x="319303" y="259842"/>
                </a:lnTo>
                <a:lnTo>
                  <a:pt x="323761" y="250748"/>
                </a:lnTo>
                <a:lnTo>
                  <a:pt x="328422" y="239776"/>
                </a:lnTo>
                <a:lnTo>
                  <a:pt x="328168" y="238760"/>
                </a:lnTo>
                <a:lnTo>
                  <a:pt x="324866" y="237363"/>
                </a:lnTo>
                <a:lnTo>
                  <a:pt x="306070" y="232664"/>
                </a:lnTo>
                <a:lnTo>
                  <a:pt x="288759" y="226504"/>
                </a:lnTo>
                <a:lnTo>
                  <a:pt x="266700" y="217805"/>
                </a:lnTo>
                <a:lnTo>
                  <a:pt x="266192" y="217297"/>
                </a:lnTo>
                <a:lnTo>
                  <a:pt x="266446" y="216662"/>
                </a:lnTo>
                <a:lnTo>
                  <a:pt x="327621" y="172567"/>
                </a:lnTo>
                <a:lnTo>
                  <a:pt x="361950" y="149225"/>
                </a:lnTo>
                <a:lnTo>
                  <a:pt x="363347" y="147828"/>
                </a:lnTo>
                <a:lnTo>
                  <a:pt x="367042" y="138290"/>
                </a:lnTo>
                <a:lnTo>
                  <a:pt x="369544" y="131025"/>
                </a:lnTo>
                <a:lnTo>
                  <a:pt x="371373" y="124625"/>
                </a:lnTo>
                <a:lnTo>
                  <a:pt x="372745" y="117221"/>
                </a:lnTo>
                <a:close/>
              </a:path>
              <a:path w="830579" h="543560">
                <a:moveTo>
                  <a:pt x="446786" y="150114"/>
                </a:moveTo>
                <a:lnTo>
                  <a:pt x="446024" y="148844"/>
                </a:lnTo>
                <a:lnTo>
                  <a:pt x="443865" y="147828"/>
                </a:lnTo>
                <a:lnTo>
                  <a:pt x="441579" y="146812"/>
                </a:lnTo>
                <a:lnTo>
                  <a:pt x="438023" y="145415"/>
                </a:lnTo>
                <a:lnTo>
                  <a:pt x="433324" y="143510"/>
                </a:lnTo>
                <a:lnTo>
                  <a:pt x="428625" y="141732"/>
                </a:lnTo>
                <a:lnTo>
                  <a:pt x="425196" y="140335"/>
                </a:lnTo>
                <a:lnTo>
                  <a:pt x="422783" y="139192"/>
                </a:lnTo>
                <a:lnTo>
                  <a:pt x="420497" y="138176"/>
                </a:lnTo>
                <a:lnTo>
                  <a:pt x="416941" y="136525"/>
                </a:lnTo>
                <a:lnTo>
                  <a:pt x="412369" y="134112"/>
                </a:lnTo>
                <a:lnTo>
                  <a:pt x="404241" y="130048"/>
                </a:lnTo>
                <a:lnTo>
                  <a:pt x="401955" y="129032"/>
                </a:lnTo>
                <a:lnTo>
                  <a:pt x="400177" y="128270"/>
                </a:lnTo>
                <a:lnTo>
                  <a:pt x="398907" y="128778"/>
                </a:lnTo>
                <a:lnTo>
                  <a:pt x="377888" y="178663"/>
                </a:lnTo>
                <a:lnTo>
                  <a:pt x="373710" y="188633"/>
                </a:lnTo>
                <a:lnTo>
                  <a:pt x="356654" y="225933"/>
                </a:lnTo>
                <a:lnTo>
                  <a:pt x="338074" y="263271"/>
                </a:lnTo>
                <a:lnTo>
                  <a:pt x="327761" y="283514"/>
                </a:lnTo>
                <a:lnTo>
                  <a:pt x="327279" y="284734"/>
                </a:lnTo>
                <a:lnTo>
                  <a:pt x="327787" y="286385"/>
                </a:lnTo>
                <a:lnTo>
                  <a:pt x="329819" y="287782"/>
                </a:lnTo>
                <a:lnTo>
                  <a:pt x="332486" y="289687"/>
                </a:lnTo>
                <a:lnTo>
                  <a:pt x="339471" y="293243"/>
                </a:lnTo>
                <a:lnTo>
                  <a:pt x="358648" y="301879"/>
                </a:lnTo>
                <a:lnTo>
                  <a:pt x="365379" y="304546"/>
                </a:lnTo>
                <a:lnTo>
                  <a:pt x="370586" y="306070"/>
                </a:lnTo>
                <a:lnTo>
                  <a:pt x="372491" y="306705"/>
                </a:lnTo>
                <a:lnTo>
                  <a:pt x="373507" y="306959"/>
                </a:lnTo>
                <a:lnTo>
                  <a:pt x="373761" y="306959"/>
                </a:lnTo>
                <a:lnTo>
                  <a:pt x="374650" y="306832"/>
                </a:lnTo>
                <a:lnTo>
                  <a:pt x="375412" y="306070"/>
                </a:lnTo>
                <a:lnTo>
                  <a:pt x="376047" y="304546"/>
                </a:lnTo>
                <a:lnTo>
                  <a:pt x="379349" y="297027"/>
                </a:lnTo>
                <a:lnTo>
                  <a:pt x="383362" y="287769"/>
                </a:lnTo>
                <a:lnTo>
                  <a:pt x="388061" y="276783"/>
                </a:lnTo>
                <a:lnTo>
                  <a:pt x="393446" y="264033"/>
                </a:lnTo>
                <a:lnTo>
                  <a:pt x="398741" y="251294"/>
                </a:lnTo>
                <a:lnTo>
                  <a:pt x="403428" y="240309"/>
                </a:lnTo>
                <a:lnTo>
                  <a:pt x="422694" y="198805"/>
                </a:lnTo>
                <a:lnTo>
                  <a:pt x="434047" y="176542"/>
                </a:lnTo>
                <a:lnTo>
                  <a:pt x="438912" y="166852"/>
                </a:lnTo>
                <a:lnTo>
                  <a:pt x="442899" y="158635"/>
                </a:lnTo>
                <a:lnTo>
                  <a:pt x="446024" y="151892"/>
                </a:lnTo>
                <a:lnTo>
                  <a:pt x="446786" y="150114"/>
                </a:lnTo>
                <a:close/>
              </a:path>
              <a:path w="830579" h="543560">
                <a:moveTo>
                  <a:pt x="606425" y="228092"/>
                </a:moveTo>
                <a:lnTo>
                  <a:pt x="606044" y="226822"/>
                </a:lnTo>
                <a:lnTo>
                  <a:pt x="588137" y="218567"/>
                </a:lnTo>
                <a:lnTo>
                  <a:pt x="573786" y="210693"/>
                </a:lnTo>
                <a:lnTo>
                  <a:pt x="566547" y="207010"/>
                </a:lnTo>
                <a:lnTo>
                  <a:pt x="564388" y="207010"/>
                </a:lnTo>
                <a:lnTo>
                  <a:pt x="553961" y="216535"/>
                </a:lnTo>
                <a:lnTo>
                  <a:pt x="535178" y="234569"/>
                </a:lnTo>
                <a:lnTo>
                  <a:pt x="526796" y="242189"/>
                </a:lnTo>
                <a:lnTo>
                  <a:pt x="519811" y="246888"/>
                </a:lnTo>
                <a:lnTo>
                  <a:pt x="507238" y="250952"/>
                </a:lnTo>
                <a:lnTo>
                  <a:pt x="499110" y="250063"/>
                </a:lnTo>
                <a:lnTo>
                  <a:pt x="486791" y="243840"/>
                </a:lnTo>
                <a:lnTo>
                  <a:pt x="486664" y="239903"/>
                </a:lnTo>
                <a:lnTo>
                  <a:pt x="492163" y="228841"/>
                </a:lnTo>
                <a:lnTo>
                  <a:pt x="510806" y="194741"/>
                </a:lnTo>
                <a:lnTo>
                  <a:pt x="516763" y="183134"/>
                </a:lnTo>
                <a:lnTo>
                  <a:pt x="516509" y="182245"/>
                </a:lnTo>
                <a:lnTo>
                  <a:pt x="491490" y="170688"/>
                </a:lnTo>
                <a:lnTo>
                  <a:pt x="471805" y="160020"/>
                </a:lnTo>
                <a:lnTo>
                  <a:pt x="470662" y="160528"/>
                </a:lnTo>
                <a:lnTo>
                  <a:pt x="466267" y="169392"/>
                </a:lnTo>
                <a:lnTo>
                  <a:pt x="437121" y="233489"/>
                </a:lnTo>
                <a:lnTo>
                  <a:pt x="430098" y="247611"/>
                </a:lnTo>
                <a:lnTo>
                  <a:pt x="402945" y="297472"/>
                </a:lnTo>
                <a:lnTo>
                  <a:pt x="394335" y="314198"/>
                </a:lnTo>
                <a:lnTo>
                  <a:pt x="394843" y="315976"/>
                </a:lnTo>
                <a:lnTo>
                  <a:pt x="432689" y="336042"/>
                </a:lnTo>
                <a:lnTo>
                  <a:pt x="438912" y="337947"/>
                </a:lnTo>
                <a:lnTo>
                  <a:pt x="440563" y="337185"/>
                </a:lnTo>
                <a:lnTo>
                  <a:pt x="466090" y="282448"/>
                </a:lnTo>
                <a:lnTo>
                  <a:pt x="471170" y="282321"/>
                </a:lnTo>
                <a:lnTo>
                  <a:pt x="484632" y="355600"/>
                </a:lnTo>
                <a:lnTo>
                  <a:pt x="485013" y="359156"/>
                </a:lnTo>
                <a:lnTo>
                  <a:pt x="517779" y="378841"/>
                </a:lnTo>
                <a:lnTo>
                  <a:pt x="529717" y="382143"/>
                </a:lnTo>
                <a:lnTo>
                  <a:pt x="532130" y="380746"/>
                </a:lnTo>
                <a:lnTo>
                  <a:pt x="533654" y="377571"/>
                </a:lnTo>
                <a:lnTo>
                  <a:pt x="534809" y="372021"/>
                </a:lnTo>
                <a:lnTo>
                  <a:pt x="535076" y="361848"/>
                </a:lnTo>
                <a:lnTo>
                  <a:pt x="534428" y="347014"/>
                </a:lnTo>
                <a:lnTo>
                  <a:pt x="532892" y="327533"/>
                </a:lnTo>
                <a:lnTo>
                  <a:pt x="528828" y="283845"/>
                </a:lnTo>
                <a:lnTo>
                  <a:pt x="529336" y="282956"/>
                </a:lnTo>
                <a:lnTo>
                  <a:pt x="531114" y="282448"/>
                </a:lnTo>
                <a:lnTo>
                  <a:pt x="534289" y="282321"/>
                </a:lnTo>
                <a:lnTo>
                  <a:pt x="546544" y="279387"/>
                </a:lnTo>
                <a:lnTo>
                  <a:pt x="592074" y="245364"/>
                </a:lnTo>
                <a:lnTo>
                  <a:pt x="604393" y="232283"/>
                </a:lnTo>
                <a:lnTo>
                  <a:pt x="606425" y="228092"/>
                </a:lnTo>
                <a:close/>
              </a:path>
              <a:path w="830579" h="543560">
                <a:moveTo>
                  <a:pt x="712597" y="284988"/>
                </a:moveTo>
                <a:lnTo>
                  <a:pt x="711962" y="283083"/>
                </a:lnTo>
                <a:lnTo>
                  <a:pt x="710692" y="282321"/>
                </a:lnTo>
                <a:lnTo>
                  <a:pt x="705866" y="279781"/>
                </a:lnTo>
                <a:lnTo>
                  <a:pt x="697992" y="275971"/>
                </a:lnTo>
                <a:lnTo>
                  <a:pt x="693166" y="273431"/>
                </a:lnTo>
                <a:lnTo>
                  <a:pt x="691134" y="272288"/>
                </a:lnTo>
                <a:lnTo>
                  <a:pt x="688213" y="270383"/>
                </a:lnTo>
                <a:lnTo>
                  <a:pt x="684276" y="267716"/>
                </a:lnTo>
                <a:lnTo>
                  <a:pt x="680466" y="265049"/>
                </a:lnTo>
                <a:lnTo>
                  <a:pt x="677545" y="263144"/>
                </a:lnTo>
                <a:lnTo>
                  <a:pt x="675640" y="262001"/>
                </a:lnTo>
                <a:lnTo>
                  <a:pt x="674497" y="261366"/>
                </a:lnTo>
                <a:lnTo>
                  <a:pt x="672719" y="262128"/>
                </a:lnTo>
                <a:lnTo>
                  <a:pt x="670306" y="264414"/>
                </a:lnTo>
                <a:lnTo>
                  <a:pt x="664464" y="269455"/>
                </a:lnTo>
                <a:lnTo>
                  <a:pt x="664464" y="325882"/>
                </a:lnTo>
                <a:lnTo>
                  <a:pt x="664337" y="329565"/>
                </a:lnTo>
                <a:lnTo>
                  <a:pt x="655447" y="369951"/>
                </a:lnTo>
                <a:lnTo>
                  <a:pt x="651891" y="374523"/>
                </a:lnTo>
                <a:lnTo>
                  <a:pt x="648843" y="373634"/>
                </a:lnTo>
                <a:lnTo>
                  <a:pt x="644144" y="370840"/>
                </a:lnTo>
                <a:lnTo>
                  <a:pt x="639064" y="368046"/>
                </a:lnTo>
                <a:lnTo>
                  <a:pt x="635381" y="365887"/>
                </a:lnTo>
                <a:lnTo>
                  <a:pt x="633222" y="364363"/>
                </a:lnTo>
                <a:lnTo>
                  <a:pt x="629031" y="361823"/>
                </a:lnTo>
                <a:lnTo>
                  <a:pt x="627253" y="359918"/>
                </a:lnTo>
                <a:lnTo>
                  <a:pt x="629031" y="356616"/>
                </a:lnTo>
                <a:lnTo>
                  <a:pt x="634746" y="351155"/>
                </a:lnTo>
                <a:lnTo>
                  <a:pt x="654685" y="333629"/>
                </a:lnTo>
                <a:lnTo>
                  <a:pt x="661162" y="328168"/>
                </a:lnTo>
                <a:lnTo>
                  <a:pt x="664464" y="325882"/>
                </a:lnTo>
                <a:lnTo>
                  <a:pt x="664464" y="269455"/>
                </a:lnTo>
                <a:lnTo>
                  <a:pt x="663270" y="270471"/>
                </a:lnTo>
                <a:lnTo>
                  <a:pt x="569493" y="349859"/>
                </a:lnTo>
                <a:lnTo>
                  <a:pt x="549795" y="366712"/>
                </a:lnTo>
                <a:lnTo>
                  <a:pt x="537629" y="377393"/>
                </a:lnTo>
                <a:lnTo>
                  <a:pt x="533019" y="381889"/>
                </a:lnTo>
                <a:lnTo>
                  <a:pt x="531876" y="384048"/>
                </a:lnTo>
                <a:lnTo>
                  <a:pt x="536829" y="388112"/>
                </a:lnTo>
                <a:lnTo>
                  <a:pt x="572897" y="407543"/>
                </a:lnTo>
                <a:lnTo>
                  <a:pt x="575183" y="408178"/>
                </a:lnTo>
                <a:lnTo>
                  <a:pt x="578612" y="405892"/>
                </a:lnTo>
                <a:lnTo>
                  <a:pt x="583438" y="400685"/>
                </a:lnTo>
                <a:lnTo>
                  <a:pt x="588645" y="394970"/>
                </a:lnTo>
                <a:lnTo>
                  <a:pt x="592201" y="391922"/>
                </a:lnTo>
                <a:lnTo>
                  <a:pt x="594106" y="391414"/>
                </a:lnTo>
                <a:lnTo>
                  <a:pt x="595249" y="391287"/>
                </a:lnTo>
                <a:lnTo>
                  <a:pt x="601980" y="394716"/>
                </a:lnTo>
                <a:lnTo>
                  <a:pt x="640461" y="417131"/>
                </a:lnTo>
                <a:lnTo>
                  <a:pt x="643636" y="420370"/>
                </a:lnTo>
                <a:lnTo>
                  <a:pt x="642366" y="426974"/>
                </a:lnTo>
                <a:lnTo>
                  <a:pt x="638048" y="441833"/>
                </a:lnTo>
                <a:lnTo>
                  <a:pt x="638683" y="444373"/>
                </a:lnTo>
                <a:lnTo>
                  <a:pt x="671449" y="464820"/>
                </a:lnTo>
                <a:lnTo>
                  <a:pt x="682879" y="469519"/>
                </a:lnTo>
                <a:lnTo>
                  <a:pt x="684276" y="469138"/>
                </a:lnTo>
                <a:lnTo>
                  <a:pt x="693610" y="418846"/>
                </a:lnTo>
                <a:lnTo>
                  <a:pt x="697801" y="391287"/>
                </a:lnTo>
                <a:lnTo>
                  <a:pt x="699008" y="383413"/>
                </a:lnTo>
                <a:lnTo>
                  <a:pt x="700328" y="374523"/>
                </a:lnTo>
                <a:lnTo>
                  <a:pt x="704405" y="347103"/>
                </a:lnTo>
                <a:lnTo>
                  <a:pt x="707453" y="325882"/>
                </a:lnTo>
                <a:lnTo>
                  <a:pt x="708431" y="319112"/>
                </a:lnTo>
                <a:lnTo>
                  <a:pt x="711073" y="299427"/>
                </a:lnTo>
                <a:lnTo>
                  <a:pt x="712343" y="288036"/>
                </a:lnTo>
                <a:lnTo>
                  <a:pt x="712597" y="284988"/>
                </a:lnTo>
                <a:close/>
              </a:path>
              <a:path w="830579" h="543560">
                <a:moveTo>
                  <a:pt x="830580" y="359791"/>
                </a:moveTo>
                <a:lnTo>
                  <a:pt x="830453" y="358775"/>
                </a:lnTo>
                <a:lnTo>
                  <a:pt x="827151" y="356616"/>
                </a:lnTo>
                <a:lnTo>
                  <a:pt x="810768" y="347091"/>
                </a:lnTo>
                <a:lnTo>
                  <a:pt x="795528" y="336423"/>
                </a:lnTo>
                <a:lnTo>
                  <a:pt x="788289" y="331597"/>
                </a:lnTo>
                <a:lnTo>
                  <a:pt x="786765" y="331724"/>
                </a:lnTo>
                <a:lnTo>
                  <a:pt x="740283" y="406654"/>
                </a:lnTo>
                <a:lnTo>
                  <a:pt x="694182" y="475996"/>
                </a:lnTo>
                <a:lnTo>
                  <a:pt x="694436" y="477774"/>
                </a:lnTo>
                <a:lnTo>
                  <a:pt x="696214" y="479425"/>
                </a:lnTo>
                <a:lnTo>
                  <a:pt x="706247" y="486664"/>
                </a:lnTo>
                <a:lnTo>
                  <a:pt x="709422" y="488569"/>
                </a:lnTo>
                <a:lnTo>
                  <a:pt x="786384" y="540512"/>
                </a:lnTo>
                <a:lnTo>
                  <a:pt x="790448" y="542925"/>
                </a:lnTo>
                <a:lnTo>
                  <a:pt x="792226" y="543433"/>
                </a:lnTo>
                <a:lnTo>
                  <a:pt x="793623" y="542798"/>
                </a:lnTo>
                <a:lnTo>
                  <a:pt x="800684" y="535127"/>
                </a:lnTo>
                <a:lnTo>
                  <a:pt x="806284" y="528294"/>
                </a:lnTo>
                <a:lnTo>
                  <a:pt x="811923" y="520649"/>
                </a:lnTo>
                <a:lnTo>
                  <a:pt x="818769" y="510540"/>
                </a:lnTo>
                <a:lnTo>
                  <a:pt x="818261" y="509143"/>
                </a:lnTo>
                <a:lnTo>
                  <a:pt x="811110" y="504520"/>
                </a:lnTo>
                <a:lnTo>
                  <a:pt x="778624" y="485444"/>
                </a:lnTo>
                <a:lnTo>
                  <a:pt x="757174" y="472313"/>
                </a:lnTo>
                <a:lnTo>
                  <a:pt x="755396" y="470789"/>
                </a:lnTo>
                <a:lnTo>
                  <a:pt x="755269" y="470027"/>
                </a:lnTo>
                <a:lnTo>
                  <a:pt x="757047" y="466471"/>
                </a:lnTo>
                <a:lnTo>
                  <a:pt x="787654" y="419481"/>
                </a:lnTo>
                <a:lnTo>
                  <a:pt x="811390" y="386054"/>
                </a:lnTo>
                <a:lnTo>
                  <a:pt x="830580" y="359791"/>
                </a:lnTo>
                <a:close/>
              </a:path>
            </a:pathLst>
          </a:custGeom>
          <a:solidFill>
            <a:srgbClr val="404040"/>
          </a:solidFill>
        </p:spPr>
        <p:txBody>
          <a:bodyPr wrap="square" lIns="0" tIns="0" rIns="0" bIns="0" rtlCol="0"/>
          <a:lstStyle/>
          <a:p/>
        </p:txBody>
      </p:sp>
      <p:sp>
        <p:nvSpPr>
          <p:cNvPr id="35" name="object 35"/>
          <p:cNvSpPr/>
          <p:nvPr/>
        </p:nvSpPr>
        <p:spPr>
          <a:xfrm>
            <a:off x="5920359" y="1967483"/>
            <a:ext cx="794512" cy="1727327"/>
          </a:xfrm>
          <a:prstGeom prst="rect">
            <a:avLst/>
          </a:prstGeom>
          <a:blipFill>
            <a:blip r:embed="rId11" cstate="print"/>
            <a:stretch>
              <a:fillRect/>
            </a:stretch>
          </a:blipFill>
        </p:spPr>
        <p:txBody>
          <a:bodyPr wrap="square" lIns="0" tIns="0" rIns="0" bIns="0" rtlCol="0"/>
          <a:lstStyle/>
          <a:p/>
        </p:txBody>
      </p:sp>
      <p:grpSp>
        <p:nvGrpSpPr>
          <p:cNvPr id="36" name="object 36"/>
          <p:cNvGrpSpPr/>
          <p:nvPr/>
        </p:nvGrpSpPr>
        <p:grpSpPr>
          <a:xfrm>
            <a:off x="6204203" y="4077842"/>
            <a:ext cx="532130" cy="725805"/>
            <a:chOff x="6204203" y="4077842"/>
            <a:chExt cx="532130" cy="725805"/>
          </a:xfrm>
        </p:grpSpPr>
        <p:sp>
          <p:nvSpPr>
            <p:cNvPr id="37" name="object 37"/>
            <p:cNvSpPr/>
            <p:nvPr/>
          </p:nvSpPr>
          <p:spPr>
            <a:xfrm>
              <a:off x="6204203" y="4526279"/>
              <a:ext cx="358140" cy="277495"/>
            </a:xfrm>
            <a:custGeom>
              <a:avLst/>
              <a:gdLst/>
              <a:ahLst/>
              <a:cxnLst/>
              <a:rect l="l" t="t" r="r" b="b"/>
              <a:pathLst>
                <a:path w="358140" h="277495">
                  <a:moveTo>
                    <a:pt x="261112" y="0"/>
                  </a:moveTo>
                  <a:lnTo>
                    <a:pt x="225044" y="26162"/>
                  </a:lnTo>
                  <a:lnTo>
                    <a:pt x="218186" y="49911"/>
                  </a:lnTo>
                  <a:lnTo>
                    <a:pt x="218821" y="62357"/>
                  </a:lnTo>
                  <a:lnTo>
                    <a:pt x="222631" y="75438"/>
                  </a:lnTo>
                  <a:lnTo>
                    <a:pt x="229488" y="87884"/>
                  </a:lnTo>
                  <a:lnTo>
                    <a:pt x="239395" y="99695"/>
                  </a:lnTo>
                  <a:lnTo>
                    <a:pt x="326390" y="186944"/>
                  </a:lnTo>
                  <a:lnTo>
                    <a:pt x="337566" y="200025"/>
                  </a:lnTo>
                  <a:lnTo>
                    <a:pt x="344424" y="211963"/>
                  </a:lnTo>
                  <a:lnTo>
                    <a:pt x="348869" y="223774"/>
                  </a:lnTo>
                  <a:lnTo>
                    <a:pt x="350012" y="234315"/>
                  </a:lnTo>
                  <a:lnTo>
                    <a:pt x="348869" y="244348"/>
                  </a:lnTo>
                  <a:lnTo>
                    <a:pt x="310896" y="269240"/>
                  </a:lnTo>
                  <a:lnTo>
                    <a:pt x="297180" y="265557"/>
                  </a:lnTo>
                  <a:lnTo>
                    <a:pt x="283591" y="258064"/>
                  </a:lnTo>
                  <a:lnTo>
                    <a:pt x="270510" y="247396"/>
                  </a:lnTo>
                  <a:lnTo>
                    <a:pt x="103250" y="79756"/>
                  </a:lnTo>
                  <a:lnTo>
                    <a:pt x="92075" y="69215"/>
                  </a:lnTo>
                  <a:lnTo>
                    <a:pt x="79629" y="61722"/>
                  </a:lnTo>
                  <a:lnTo>
                    <a:pt x="67818" y="57404"/>
                  </a:lnTo>
                  <a:lnTo>
                    <a:pt x="54737" y="55499"/>
                  </a:lnTo>
                  <a:lnTo>
                    <a:pt x="44704" y="56134"/>
                  </a:lnTo>
                  <a:lnTo>
                    <a:pt x="9906" y="78486"/>
                  </a:lnTo>
                  <a:lnTo>
                    <a:pt x="0" y="109093"/>
                  </a:lnTo>
                  <a:lnTo>
                    <a:pt x="1270" y="120269"/>
                  </a:lnTo>
                  <a:lnTo>
                    <a:pt x="4318" y="132715"/>
                  </a:lnTo>
                  <a:lnTo>
                    <a:pt x="11175" y="144018"/>
                  </a:lnTo>
                  <a:lnTo>
                    <a:pt x="19938" y="155194"/>
                  </a:lnTo>
                  <a:lnTo>
                    <a:pt x="67818" y="203200"/>
                  </a:lnTo>
                  <a:lnTo>
                    <a:pt x="73406" y="197612"/>
                  </a:lnTo>
                  <a:lnTo>
                    <a:pt x="25526" y="149606"/>
                  </a:lnTo>
                  <a:lnTo>
                    <a:pt x="16763" y="138430"/>
                  </a:lnTo>
                  <a:lnTo>
                    <a:pt x="11175" y="127127"/>
                  </a:lnTo>
                  <a:lnTo>
                    <a:pt x="8128" y="115316"/>
                  </a:lnTo>
                  <a:lnTo>
                    <a:pt x="8128" y="104140"/>
                  </a:lnTo>
                  <a:lnTo>
                    <a:pt x="31750" y="67945"/>
                  </a:lnTo>
                  <a:lnTo>
                    <a:pt x="54737" y="62992"/>
                  </a:lnTo>
                  <a:lnTo>
                    <a:pt x="68961" y="66040"/>
                  </a:lnTo>
                  <a:lnTo>
                    <a:pt x="83947" y="72898"/>
                  </a:lnTo>
                  <a:lnTo>
                    <a:pt x="97662" y="85344"/>
                  </a:lnTo>
                  <a:lnTo>
                    <a:pt x="264922" y="253111"/>
                  </a:lnTo>
                  <a:lnTo>
                    <a:pt x="277368" y="263652"/>
                  </a:lnTo>
                  <a:lnTo>
                    <a:pt x="290957" y="271780"/>
                  </a:lnTo>
                  <a:lnTo>
                    <a:pt x="302768" y="275463"/>
                  </a:lnTo>
                  <a:lnTo>
                    <a:pt x="315214" y="277368"/>
                  </a:lnTo>
                  <a:lnTo>
                    <a:pt x="327025" y="275463"/>
                  </a:lnTo>
                  <a:lnTo>
                    <a:pt x="356235" y="248666"/>
                  </a:lnTo>
                  <a:lnTo>
                    <a:pt x="358140" y="238760"/>
                  </a:lnTo>
                  <a:lnTo>
                    <a:pt x="358140" y="228092"/>
                  </a:lnTo>
                  <a:lnTo>
                    <a:pt x="353187" y="212598"/>
                  </a:lnTo>
                  <a:lnTo>
                    <a:pt x="345059" y="196977"/>
                  </a:lnTo>
                  <a:lnTo>
                    <a:pt x="332613" y="181356"/>
                  </a:lnTo>
                  <a:lnTo>
                    <a:pt x="244348" y="93472"/>
                  </a:lnTo>
                  <a:lnTo>
                    <a:pt x="236220" y="83566"/>
                  </a:lnTo>
                  <a:lnTo>
                    <a:pt x="229997" y="72263"/>
                  </a:lnTo>
                  <a:lnTo>
                    <a:pt x="226949" y="61722"/>
                  </a:lnTo>
                  <a:lnTo>
                    <a:pt x="226313" y="50546"/>
                  </a:lnTo>
                  <a:lnTo>
                    <a:pt x="228219" y="38608"/>
                  </a:lnTo>
                  <a:lnTo>
                    <a:pt x="233807" y="28067"/>
                  </a:lnTo>
                  <a:lnTo>
                    <a:pt x="241300" y="18669"/>
                  </a:lnTo>
                  <a:lnTo>
                    <a:pt x="250571" y="11811"/>
                  </a:lnTo>
                  <a:lnTo>
                    <a:pt x="262382" y="8763"/>
                  </a:lnTo>
                  <a:lnTo>
                    <a:pt x="261112" y="0"/>
                  </a:lnTo>
                  <a:close/>
                </a:path>
              </a:pathLst>
            </a:custGeom>
            <a:solidFill>
              <a:srgbClr val="BEBEBE"/>
            </a:solidFill>
          </p:spPr>
          <p:txBody>
            <a:bodyPr wrap="square" lIns="0" tIns="0" rIns="0" bIns="0" rtlCol="0"/>
            <a:lstStyle/>
            <a:p/>
          </p:txBody>
        </p:sp>
        <p:sp>
          <p:nvSpPr>
            <p:cNvPr id="38" name="object 38"/>
            <p:cNvSpPr/>
            <p:nvPr/>
          </p:nvSpPr>
          <p:spPr>
            <a:xfrm>
              <a:off x="6323584" y="4077842"/>
              <a:ext cx="412750" cy="694690"/>
            </a:xfrm>
            <a:custGeom>
              <a:avLst/>
              <a:gdLst/>
              <a:ahLst/>
              <a:cxnLst/>
              <a:rect l="l" t="t" r="r" b="b"/>
              <a:pathLst>
                <a:path w="412750" h="694689">
                  <a:moveTo>
                    <a:pt x="113538" y="538607"/>
                  </a:moveTo>
                  <a:lnTo>
                    <a:pt x="113411" y="538480"/>
                  </a:lnTo>
                  <a:lnTo>
                    <a:pt x="113284" y="538480"/>
                  </a:lnTo>
                  <a:lnTo>
                    <a:pt x="113538" y="538607"/>
                  </a:lnTo>
                  <a:close/>
                </a:path>
                <a:path w="412750" h="694689">
                  <a:moveTo>
                    <a:pt x="210820" y="588391"/>
                  </a:moveTo>
                  <a:lnTo>
                    <a:pt x="178689" y="563880"/>
                  </a:lnTo>
                  <a:lnTo>
                    <a:pt x="176022" y="562483"/>
                  </a:lnTo>
                  <a:lnTo>
                    <a:pt x="174371" y="562610"/>
                  </a:lnTo>
                  <a:lnTo>
                    <a:pt x="171450" y="568071"/>
                  </a:lnTo>
                  <a:lnTo>
                    <a:pt x="168910" y="574040"/>
                  </a:lnTo>
                  <a:lnTo>
                    <a:pt x="162306" y="590042"/>
                  </a:lnTo>
                  <a:lnTo>
                    <a:pt x="159385" y="596519"/>
                  </a:lnTo>
                  <a:lnTo>
                    <a:pt x="157734" y="599948"/>
                  </a:lnTo>
                  <a:lnTo>
                    <a:pt x="149225" y="616204"/>
                  </a:lnTo>
                  <a:lnTo>
                    <a:pt x="149352" y="616077"/>
                  </a:lnTo>
                  <a:lnTo>
                    <a:pt x="144653" y="623951"/>
                  </a:lnTo>
                  <a:lnTo>
                    <a:pt x="140589" y="627888"/>
                  </a:lnTo>
                  <a:lnTo>
                    <a:pt x="135128" y="627507"/>
                  </a:lnTo>
                  <a:lnTo>
                    <a:pt x="117729" y="618236"/>
                  </a:lnTo>
                  <a:lnTo>
                    <a:pt x="117856" y="616077"/>
                  </a:lnTo>
                  <a:lnTo>
                    <a:pt x="138506" y="577024"/>
                  </a:lnTo>
                  <a:lnTo>
                    <a:pt x="145161" y="566801"/>
                  </a:lnTo>
                  <a:lnTo>
                    <a:pt x="147256" y="563499"/>
                  </a:lnTo>
                  <a:lnTo>
                    <a:pt x="148336" y="561467"/>
                  </a:lnTo>
                  <a:lnTo>
                    <a:pt x="148082" y="560070"/>
                  </a:lnTo>
                  <a:lnTo>
                    <a:pt x="146685" y="559308"/>
                  </a:lnTo>
                  <a:lnTo>
                    <a:pt x="140716" y="556260"/>
                  </a:lnTo>
                  <a:lnTo>
                    <a:pt x="135001" y="552958"/>
                  </a:lnTo>
                  <a:lnTo>
                    <a:pt x="120396" y="543306"/>
                  </a:lnTo>
                  <a:lnTo>
                    <a:pt x="115062" y="539877"/>
                  </a:lnTo>
                  <a:lnTo>
                    <a:pt x="113665" y="538861"/>
                  </a:lnTo>
                  <a:lnTo>
                    <a:pt x="113284" y="538480"/>
                  </a:lnTo>
                  <a:lnTo>
                    <a:pt x="112395" y="538226"/>
                  </a:lnTo>
                  <a:lnTo>
                    <a:pt x="111252" y="537972"/>
                  </a:lnTo>
                  <a:lnTo>
                    <a:pt x="110363" y="538607"/>
                  </a:lnTo>
                  <a:lnTo>
                    <a:pt x="109601" y="539877"/>
                  </a:lnTo>
                  <a:lnTo>
                    <a:pt x="108839" y="541401"/>
                  </a:lnTo>
                  <a:lnTo>
                    <a:pt x="107950" y="543433"/>
                  </a:lnTo>
                  <a:lnTo>
                    <a:pt x="107061" y="546100"/>
                  </a:lnTo>
                  <a:lnTo>
                    <a:pt x="104775" y="551688"/>
                  </a:lnTo>
                  <a:lnTo>
                    <a:pt x="104394" y="552450"/>
                  </a:lnTo>
                  <a:lnTo>
                    <a:pt x="101104" y="559739"/>
                  </a:lnTo>
                  <a:lnTo>
                    <a:pt x="97726" y="566940"/>
                  </a:lnTo>
                  <a:lnTo>
                    <a:pt x="94234" y="574040"/>
                  </a:lnTo>
                  <a:lnTo>
                    <a:pt x="90678" y="581025"/>
                  </a:lnTo>
                  <a:lnTo>
                    <a:pt x="89916" y="582422"/>
                  </a:lnTo>
                  <a:lnTo>
                    <a:pt x="89090" y="584327"/>
                  </a:lnTo>
                  <a:lnTo>
                    <a:pt x="80264" y="596900"/>
                  </a:lnTo>
                  <a:lnTo>
                    <a:pt x="77851" y="597535"/>
                  </a:lnTo>
                  <a:lnTo>
                    <a:pt x="74168" y="596519"/>
                  </a:lnTo>
                  <a:lnTo>
                    <a:pt x="69215" y="593979"/>
                  </a:lnTo>
                  <a:lnTo>
                    <a:pt x="64389" y="591566"/>
                  </a:lnTo>
                  <a:lnTo>
                    <a:pt x="61595" y="589915"/>
                  </a:lnTo>
                  <a:lnTo>
                    <a:pt x="60960" y="589026"/>
                  </a:lnTo>
                  <a:lnTo>
                    <a:pt x="59563" y="587248"/>
                  </a:lnTo>
                  <a:lnTo>
                    <a:pt x="83134" y="542696"/>
                  </a:lnTo>
                  <a:lnTo>
                    <a:pt x="91567" y="528955"/>
                  </a:lnTo>
                  <a:lnTo>
                    <a:pt x="92202" y="527812"/>
                  </a:lnTo>
                  <a:lnTo>
                    <a:pt x="92583" y="527050"/>
                  </a:lnTo>
                  <a:lnTo>
                    <a:pt x="92837" y="526669"/>
                  </a:lnTo>
                  <a:lnTo>
                    <a:pt x="93599" y="525145"/>
                  </a:lnTo>
                  <a:lnTo>
                    <a:pt x="59182" y="510159"/>
                  </a:lnTo>
                  <a:lnTo>
                    <a:pt x="56007" y="509270"/>
                  </a:lnTo>
                  <a:lnTo>
                    <a:pt x="35598" y="546735"/>
                  </a:lnTo>
                  <a:lnTo>
                    <a:pt x="32334" y="553389"/>
                  </a:lnTo>
                  <a:lnTo>
                    <a:pt x="27228" y="563626"/>
                  </a:lnTo>
                  <a:lnTo>
                    <a:pt x="21653" y="574040"/>
                  </a:lnTo>
                  <a:lnTo>
                    <a:pt x="18199" y="580390"/>
                  </a:lnTo>
                  <a:lnTo>
                    <a:pt x="12090" y="591566"/>
                  </a:lnTo>
                  <a:lnTo>
                    <a:pt x="6413" y="602081"/>
                  </a:lnTo>
                  <a:lnTo>
                    <a:pt x="3416" y="607682"/>
                  </a:lnTo>
                  <a:lnTo>
                    <a:pt x="1016" y="612267"/>
                  </a:lnTo>
                  <a:lnTo>
                    <a:pt x="0" y="614172"/>
                  </a:lnTo>
                  <a:lnTo>
                    <a:pt x="381" y="615569"/>
                  </a:lnTo>
                  <a:lnTo>
                    <a:pt x="3683" y="616966"/>
                  </a:lnTo>
                  <a:lnTo>
                    <a:pt x="12153" y="620826"/>
                  </a:lnTo>
                  <a:lnTo>
                    <a:pt x="46850" y="636993"/>
                  </a:lnTo>
                  <a:lnTo>
                    <a:pt x="85280" y="655993"/>
                  </a:lnTo>
                  <a:lnTo>
                    <a:pt x="126085" y="679500"/>
                  </a:lnTo>
                  <a:lnTo>
                    <a:pt x="135928" y="685139"/>
                  </a:lnTo>
                  <a:lnTo>
                    <a:pt x="144322" y="689787"/>
                  </a:lnTo>
                  <a:lnTo>
                    <a:pt x="153416" y="694563"/>
                  </a:lnTo>
                  <a:lnTo>
                    <a:pt x="155067" y="693928"/>
                  </a:lnTo>
                  <a:lnTo>
                    <a:pt x="156337" y="691388"/>
                  </a:lnTo>
                  <a:lnTo>
                    <a:pt x="161772" y="680935"/>
                  </a:lnTo>
                  <a:lnTo>
                    <a:pt x="180149" y="645896"/>
                  </a:lnTo>
                  <a:lnTo>
                    <a:pt x="189471" y="627888"/>
                  </a:lnTo>
                  <a:lnTo>
                    <a:pt x="191719" y="623557"/>
                  </a:lnTo>
                  <a:lnTo>
                    <a:pt x="209042" y="593217"/>
                  </a:lnTo>
                  <a:lnTo>
                    <a:pt x="209664" y="592074"/>
                  </a:lnTo>
                  <a:lnTo>
                    <a:pt x="210058" y="591439"/>
                  </a:lnTo>
                  <a:lnTo>
                    <a:pt x="210756" y="590042"/>
                  </a:lnTo>
                  <a:lnTo>
                    <a:pt x="210820" y="588391"/>
                  </a:lnTo>
                  <a:close/>
                </a:path>
                <a:path w="412750" h="694689">
                  <a:moveTo>
                    <a:pt x="295021" y="399542"/>
                  </a:moveTo>
                  <a:lnTo>
                    <a:pt x="294386" y="398018"/>
                  </a:lnTo>
                  <a:lnTo>
                    <a:pt x="285038" y="393903"/>
                  </a:lnTo>
                  <a:lnTo>
                    <a:pt x="232511" y="372668"/>
                  </a:lnTo>
                  <a:lnTo>
                    <a:pt x="209435" y="362635"/>
                  </a:lnTo>
                  <a:lnTo>
                    <a:pt x="165023" y="341401"/>
                  </a:lnTo>
                  <a:lnTo>
                    <a:pt x="135890" y="327787"/>
                  </a:lnTo>
                  <a:lnTo>
                    <a:pt x="134493" y="328549"/>
                  </a:lnTo>
                  <a:lnTo>
                    <a:pt x="132588" y="332740"/>
                  </a:lnTo>
                  <a:lnTo>
                    <a:pt x="127762" y="346837"/>
                  </a:lnTo>
                  <a:lnTo>
                    <a:pt x="122047" y="358648"/>
                  </a:lnTo>
                  <a:lnTo>
                    <a:pt x="116713" y="369951"/>
                  </a:lnTo>
                  <a:lnTo>
                    <a:pt x="117475" y="371983"/>
                  </a:lnTo>
                  <a:lnTo>
                    <a:pt x="119888" y="374523"/>
                  </a:lnTo>
                  <a:lnTo>
                    <a:pt x="181229" y="445643"/>
                  </a:lnTo>
                  <a:lnTo>
                    <a:pt x="183261" y="448691"/>
                  </a:lnTo>
                  <a:lnTo>
                    <a:pt x="182118" y="451104"/>
                  </a:lnTo>
                  <a:lnTo>
                    <a:pt x="178816" y="451993"/>
                  </a:lnTo>
                  <a:lnTo>
                    <a:pt x="81534" y="453136"/>
                  </a:lnTo>
                  <a:lnTo>
                    <a:pt x="79375" y="453644"/>
                  </a:lnTo>
                  <a:lnTo>
                    <a:pt x="67691" y="481838"/>
                  </a:lnTo>
                  <a:lnTo>
                    <a:pt x="61722" y="495554"/>
                  </a:lnTo>
                  <a:lnTo>
                    <a:pt x="61849" y="497459"/>
                  </a:lnTo>
                  <a:lnTo>
                    <a:pt x="81940" y="505333"/>
                  </a:lnTo>
                  <a:lnTo>
                    <a:pt x="143764" y="530987"/>
                  </a:lnTo>
                  <a:lnTo>
                    <a:pt x="159105" y="538162"/>
                  </a:lnTo>
                  <a:lnTo>
                    <a:pt x="191820" y="554443"/>
                  </a:lnTo>
                  <a:lnTo>
                    <a:pt x="217043" y="566420"/>
                  </a:lnTo>
                  <a:lnTo>
                    <a:pt x="219189" y="567182"/>
                  </a:lnTo>
                  <a:lnTo>
                    <a:pt x="220472" y="566928"/>
                  </a:lnTo>
                  <a:lnTo>
                    <a:pt x="221234" y="566039"/>
                  </a:lnTo>
                  <a:lnTo>
                    <a:pt x="239636" y="524510"/>
                  </a:lnTo>
                  <a:lnTo>
                    <a:pt x="238760" y="522859"/>
                  </a:lnTo>
                  <a:lnTo>
                    <a:pt x="167259" y="492506"/>
                  </a:lnTo>
                  <a:lnTo>
                    <a:pt x="166370" y="491744"/>
                  </a:lnTo>
                  <a:lnTo>
                    <a:pt x="165862" y="490982"/>
                  </a:lnTo>
                  <a:lnTo>
                    <a:pt x="166624" y="490601"/>
                  </a:lnTo>
                  <a:lnTo>
                    <a:pt x="175425" y="490359"/>
                  </a:lnTo>
                  <a:lnTo>
                    <a:pt x="236156" y="490893"/>
                  </a:lnTo>
                  <a:lnTo>
                    <a:pt x="256540" y="490601"/>
                  </a:lnTo>
                  <a:lnTo>
                    <a:pt x="258318" y="488569"/>
                  </a:lnTo>
                  <a:lnTo>
                    <a:pt x="261861" y="480441"/>
                  </a:lnTo>
                  <a:lnTo>
                    <a:pt x="262115" y="478663"/>
                  </a:lnTo>
                  <a:lnTo>
                    <a:pt x="261493" y="477266"/>
                  </a:lnTo>
                  <a:lnTo>
                    <a:pt x="214718" y="428650"/>
                  </a:lnTo>
                  <a:lnTo>
                    <a:pt x="200533" y="413219"/>
                  </a:lnTo>
                  <a:lnTo>
                    <a:pt x="198755" y="410718"/>
                  </a:lnTo>
                  <a:lnTo>
                    <a:pt x="199136" y="410083"/>
                  </a:lnTo>
                  <a:lnTo>
                    <a:pt x="200533" y="410337"/>
                  </a:lnTo>
                  <a:lnTo>
                    <a:pt x="209105" y="414235"/>
                  </a:lnTo>
                  <a:lnTo>
                    <a:pt x="273431" y="444754"/>
                  </a:lnTo>
                  <a:lnTo>
                    <a:pt x="275209" y="444246"/>
                  </a:lnTo>
                  <a:lnTo>
                    <a:pt x="295021" y="399542"/>
                  </a:lnTo>
                  <a:close/>
                </a:path>
                <a:path w="412750" h="694689">
                  <a:moveTo>
                    <a:pt x="343217" y="264642"/>
                  </a:moveTo>
                  <a:lnTo>
                    <a:pt x="340639" y="247561"/>
                  </a:lnTo>
                  <a:lnTo>
                    <a:pt x="334391" y="230886"/>
                  </a:lnTo>
                  <a:lnTo>
                    <a:pt x="331368" y="226034"/>
                  </a:lnTo>
                  <a:lnTo>
                    <a:pt x="325107" y="215963"/>
                  </a:lnTo>
                  <a:lnTo>
                    <a:pt x="313270" y="203365"/>
                  </a:lnTo>
                  <a:lnTo>
                    <a:pt x="298919" y="193103"/>
                  </a:lnTo>
                  <a:lnTo>
                    <a:pt x="295859" y="191668"/>
                  </a:lnTo>
                  <a:lnTo>
                    <a:pt x="295859" y="267487"/>
                  </a:lnTo>
                  <a:lnTo>
                    <a:pt x="295605" y="275717"/>
                  </a:lnTo>
                  <a:lnTo>
                    <a:pt x="270510" y="307848"/>
                  </a:lnTo>
                  <a:lnTo>
                    <a:pt x="254215" y="310730"/>
                  </a:lnTo>
                  <a:lnTo>
                    <a:pt x="245719" y="309765"/>
                  </a:lnTo>
                  <a:lnTo>
                    <a:pt x="211582" y="285242"/>
                  </a:lnTo>
                  <a:lnTo>
                    <a:pt x="206235" y="268960"/>
                  </a:lnTo>
                  <a:lnTo>
                    <a:pt x="206425" y="260743"/>
                  </a:lnTo>
                  <a:lnTo>
                    <a:pt x="231762" y="228981"/>
                  </a:lnTo>
                  <a:lnTo>
                    <a:pt x="248259" y="226034"/>
                  </a:lnTo>
                  <a:lnTo>
                    <a:pt x="256755" y="226910"/>
                  </a:lnTo>
                  <a:lnTo>
                    <a:pt x="290690" y="251079"/>
                  </a:lnTo>
                  <a:lnTo>
                    <a:pt x="295859" y="267487"/>
                  </a:lnTo>
                  <a:lnTo>
                    <a:pt x="295859" y="191668"/>
                  </a:lnTo>
                  <a:lnTo>
                    <a:pt x="282067" y="185166"/>
                  </a:lnTo>
                  <a:lnTo>
                    <a:pt x="264147" y="180289"/>
                  </a:lnTo>
                  <a:lnTo>
                    <a:pt x="246583" y="178816"/>
                  </a:lnTo>
                  <a:lnTo>
                    <a:pt x="229323" y="180784"/>
                  </a:lnTo>
                  <a:lnTo>
                    <a:pt x="183476" y="205994"/>
                  </a:lnTo>
                  <a:lnTo>
                    <a:pt x="160286" y="254317"/>
                  </a:lnTo>
                  <a:lnTo>
                    <a:pt x="159207" y="271780"/>
                  </a:lnTo>
                  <a:lnTo>
                    <a:pt x="161861" y="288874"/>
                  </a:lnTo>
                  <a:lnTo>
                    <a:pt x="189382" y="333298"/>
                  </a:lnTo>
                  <a:lnTo>
                    <a:pt x="238493" y="356362"/>
                  </a:lnTo>
                  <a:lnTo>
                    <a:pt x="256019" y="357873"/>
                  </a:lnTo>
                  <a:lnTo>
                    <a:pt x="273164" y="355930"/>
                  </a:lnTo>
                  <a:lnTo>
                    <a:pt x="318744" y="330695"/>
                  </a:lnTo>
                  <a:lnTo>
                    <a:pt x="342061" y="282143"/>
                  </a:lnTo>
                  <a:lnTo>
                    <a:pt x="343217" y="264642"/>
                  </a:lnTo>
                  <a:close/>
                </a:path>
                <a:path w="412750" h="694689">
                  <a:moveTo>
                    <a:pt x="380746" y="169989"/>
                  </a:moveTo>
                  <a:lnTo>
                    <a:pt x="367753" y="122021"/>
                  </a:lnTo>
                  <a:lnTo>
                    <a:pt x="332435" y="98971"/>
                  </a:lnTo>
                  <a:lnTo>
                    <a:pt x="325462" y="98488"/>
                  </a:lnTo>
                  <a:lnTo>
                    <a:pt x="318147" y="99072"/>
                  </a:lnTo>
                  <a:lnTo>
                    <a:pt x="310515" y="100711"/>
                  </a:lnTo>
                  <a:lnTo>
                    <a:pt x="276733" y="113665"/>
                  </a:lnTo>
                  <a:lnTo>
                    <a:pt x="269989" y="114681"/>
                  </a:lnTo>
                  <a:lnTo>
                    <a:pt x="259715" y="111379"/>
                  </a:lnTo>
                  <a:lnTo>
                    <a:pt x="256413" y="107569"/>
                  </a:lnTo>
                  <a:lnTo>
                    <a:pt x="253746" y="96393"/>
                  </a:lnTo>
                  <a:lnTo>
                    <a:pt x="253987" y="90932"/>
                  </a:lnTo>
                  <a:lnTo>
                    <a:pt x="256032" y="84455"/>
                  </a:lnTo>
                  <a:lnTo>
                    <a:pt x="257289" y="82042"/>
                  </a:lnTo>
                  <a:lnTo>
                    <a:pt x="259080" y="77470"/>
                  </a:lnTo>
                  <a:lnTo>
                    <a:pt x="258572" y="76581"/>
                  </a:lnTo>
                  <a:lnTo>
                    <a:pt x="257289" y="76073"/>
                  </a:lnTo>
                  <a:lnTo>
                    <a:pt x="243878" y="77939"/>
                  </a:lnTo>
                  <a:lnTo>
                    <a:pt x="226021" y="80225"/>
                  </a:lnTo>
                  <a:lnTo>
                    <a:pt x="218059" y="80645"/>
                  </a:lnTo>
                  <a:lnTo>
                    <a:pt x="216789" y="81407"/>
                  </a:lnTo>
                  <a:lnTo>
                    <a:pt x="215887" y="84582"/>
                  </a:lnTo>
                  <a:lnTo>
                    <a:pt x="214566" y="96761"/>
                  </a:lnTo>
                  <a:lnTo>
                    <a:pt x="214579" y="108318"/>
                  </a:lnTo>
                  <a:lnTo>
                    <a:pt x="230111" y="149783"/>
                  </a:lnTo>
                  <a:lnTo>
                    <a:pt x="263283" y="163474"/>
                  </a:lnTo>
                  <a:lnTo>
                    <a:pt x="270751" y="163029"/>
                  </a:lnTo>
                  <a:lnTo>
                    <a:pt x="279654" y="161036"/>
                  </a:lnTo>
                  <a:lnTo>
                    <a:pt x="308864" y="148463"/>
                  </a:lnTo>
                  <a:lnTo>
                    <a:pt x="315468" y="147574"/>
                  </a:lnTo>
                  <a:lnTo>
                    <a:pt x="328663" y="151765"/>
                  </a:lnTo>
                  <a:lnTo>
                    <a:pt x="333489" y="157861"/>
                  </a:lnTo>
                  <a:lnTo>
                    <a:pt x="335661" y="171577"/>
                  </a:lnTo>
                  <a:lnTo>
                    <a:pt x="335407" y="179832"/>
                  </a:lnTo>
                  <a:lnTo>
                    <a:pt x="334264" y="193421"/>
                  </a:lnTo>
                  <a:lnTo>
                    <a:pt x="334645" y="194183"/>
                  </a:lnTo>
                  <a:lnTo>
                    <a:pt x="337947" y="195199"/>
                  </a:lnTo>
                  <a:lnTo>
                    <a:pt x="345694" y="194310"/>
                  </a:lnTo>
                  <a:lnTo>
                    <a:pt x="371856" y="188722"/>
                  </a:lnTo>
                  <a:lnTo>
                    <a:pt x="378714" y="186436"/>
                  </a:lnTo>
                  <a:lnTo>
                    <a:pt x="379222" y="184658"/>
                  </a:lnTo>
                  <a:lnTo>
                    <a:pt x="380746" y="169989"/>
                  </a:lnTo>
                  <a:close/>
                </a:path>
                <a:path w="412750" h="694689">
                  <a:moveTo>
                    <a:pt x="396494" y="98298"/>
                  </a:moveTo>
                  <a:lnTo>
                    <a:pt x="395820" y="98069"/>
                  </a:lnTo>
                  <a:lnTo>
                    <a:pt x="395224" y="97917"/>
                  </a:lnTo>
                  <a:lnTo>
                    <a:pt x="396494" y="98298"/>
                  </a:lnTo>
                  <a:close/>
                </a:path>
                <a:path w="412750" h="694689">
                  <a:moveTo>
                    <a:pt x="412242" y="48387"/>
                  </a:moveTo>
                  <a:lnTo>
                    <a:pt x="411353" y="47752"/>
                  </a:lnTo>
                  <a:lnTo>
                    <a:pt x="409702" y="47244"/>
                  </a:lnTo>
                  <a:lnTo>
                    <a:pt x="401739" y="45059"/>
                  </a:lnTo>
                  <a:lnTo>
                    <a:pt x="342074" y="29616"/>
                  </a:lnTo>
                  <a:lnTo>
                    <a:pt x="324358" y="24765"/>
                  </a:lnTo>
                  <a:lnTo>
                    <a:pt x="317182" y="22720"/>
                  </a:lnTo>
                  <a:lnTo>
                    <a:pt x="308457" y="20027"/>
                  </a:lnTo>
                  <a:lnTo>
                    <a:pt x="298183" y="16675"/>
                  </a:lnTo>
                  <a:lnTo>
                    <a:pt x="264185" y="5372"/>
                  </a:lnTo>
                  <a:lnTo>
                    <a:pt x="255447" y="2628"/>
                  </a:lnTo>
                  <a:lnTo>
                    <a:pt x="246507" y="0"/>
                  </a:lnTo>
                  <a:lnTo>
                    <a:pt x="245364" y="889"/>
                  </a:lnTo>
                  <a:lnTo>
                    <a:pt x="244729" y="3175"/>
                  </a:lnTo>
                  <a:lnTo>
                    <a:pt x="243967" y="5715"/>
                  </a:lnTo>
                  <a:lnTo>
                    <a:pt x="241935" y="14224"/>
                  </a:lnTo>
                  <a:lnTo>
                    <a:pt x="240919" y="19177"/>
                  </a:lnTo>
                  <a:lnTo>
                    <a:pt x="240030" y="22860"/>
                  </a:lnTo>
                  <a:lnTo>
                    <a:pt x="239268" y="25273"/>
                  </a:lnTo>
                  <a:lnTo>
                    <a:pt x="238633" y="27813"/>
                  </a:lnTo>
                  <a:lnTo>
                    <a:pt x="237363" y="31496"/>
                  </a:lnTo>
                  <a:lnTo>
                    <a:pt x="235839" y="36449"/>
                  </a:lnTo>
                  <a:lnTo>
                    <a:pt x="232892" y="45059"/>
                  </a:lnTo>
                  <a:lnTo>
                    <a:pt x="232206" y="47752"/>
                  </a:lnTo>
                  <a:lnTo>
                    <a:pt x="231800" y="49149"/>
                  </a:lnTo>
                  <a:lnTo>
                    <a:pt x="231838" y="49403"/>
                  </a:lnTo>
                  <a:lnTo>
                    <a:pt x="232410" y="50419"/>
                  </a:lnTo>
                  <a:lnTo>
                    <a:pt x="234188" y="50927"/>
                  </a:lnTo>
                  <a:lnTo>
                    <a:pt x="241376" y="52908"/>
                  </a:lnTo>
                  <a:lnTo>
                    <a:pt x="250202" y="55232"/>
                  </a:lnTo>
                  <a:lnTo>
                    <a:pt x="304190" y="68897"/>
                  </a:lnTo>
                  <a:lnTo>
                    <a:pt x="311404" y="70866"/>
                  </a:lnTo>
                  <a:lnTo>
                    <a:pt x="321043" y="73698"/>
                  </a:lnTo>
                  <a:lnTo>
                    <a:pt x="334746" y="78003"/>
                  </a:lnTo>
                  <a:lnTo>
                    <a:pt x="389509" y="95885"/>
                  </a:lnTo>
                  <a:lnTo>
                    <a:pt x="395820" y="98069"/>
                  </a:lnTo>
                  <a:lnTo>
                    <a:pt x="397256" y="98425"/>
                  </a:lnTo>
                  <a:lnTo>
                    <a:pt x="411226" y="57785"/>
                  </a:lnTo>
                  <a:lnTo>
                    <a:pt x="412242" y="50419"/>
                  </a:lnTo>
                  <a:lnTo>
                    <a:pt x="412242" y="48387"/>
                  </a:lnTo>
                  <a:close/>
                </a:path>
              </a:pathLst>
            </a:custGeom>
            <a:solidFill>
              <a:srgbClr val="404040"/>
            </a:solidFill>
          </p:spPr>
          <p:txBody>
            <a:bodyPr wrap="square" lIns="0" tIns="0" rIns="0" bIns="0" rtlCol="0"/>
            <a:lstStyle/>
            <a:p/>
          </p:txBody>
        </p:sp>
      </p:grpSp>
      <p:sp>
        <p:nvSpPr>
          <p:cNvPr id="39" name="object 39"/>
          <p:cNvSpPr/>
          <p:nvPr/>
        </p:nvSpPr>
        <p:spPr>
          <a:xfrm>
            <a:off x="4623689" y="5175250"/>
            <a:ext cx="1444752" cy="664019"/>
          </a:xfrm>
          <a:prstGeom prst="rect">
            <a:avLst/>
          </a:prstGeom>
          <a:blipFill>
            <a:blip r:embed="rId12" cstate="print"/>
            <a:stretch>
              <a:fillRect/>
            </a:stretch>
          </a:blipFill>
        </p:spPr>
        <p:txBody>
          <a:bodyPr wrap="square" lIns="0" tIns="0" rIns="0" bIns="0" rtlCol="0"/>
          <a:lstStyle/>
          <a:p/>
        </p:txBody>
      </p:sp>
      <p:sp>
        <p:nvSpPr>
          <p:cNvPr id="40" name="object 40"/>
          <p:cNvSpPr txBox="1"/>
          <p:nvPr/>
        </p:nvSpPr>
        <p:spPr>
          <a:xfrm>
            <a:off x="6044334" y="716077"/>
            <a:ext cx="2070100" cy="738728"/>
          </a:xfrm>
          <a:prstGeom prst="rect">
            <a:avLst/>
          </a:prstGeom>
        </p:spPr>
        <p:txBody>
          <a:bodyPr vert="horz" wrap="square" lIns="0" tIns="54610" rIns="0" bIns="0" rtlCol="0">
            <a:spAutoFit/>
          </a:bodyPr>
          <a:lstStyle/>
          <a:p>
            <a:pPr marL="12700" marR="5080">
              <a:lnSpc>
                <a:spcPts val="1340"/>
              </a:lnSpc>
              <a:spcBef>
                <a:spcPts val="430"/>
              </a:spcBef>
            </a:pPr>
            <a:r>
              <a:rPr spc="-40" dirty="0">
                <a:solidFill>
                  <a:srgbClr val="3A3838"/>
                </a:solidFill>
                <a:latin typeface="Arial" panose="020B0604020202020204"/>
                <a:cs typeface="Arial" panose="020B0604020202020204"/>
              </a:rPr>
              <a:t>Kemudahan </a:t>
            </a:r>
            <a:r>
              <a:rPr spc="-35" dirty="0">
                <a:solidFill>
                  <a:srgbClr val="3A3838"/>
                </a:solidFill>
                <a:latin typeface="Arial" panose="020B0604020202020204"/>
                <a:cs typeface="Arial" panose="020B0604020202020204"/>
              </a:rPr>
              <a:t>yang </a:t>
            </a:r>
            <a:r>
              <a:rPr spc="-45" dirty="0">
                <a:solidFill>
                  <a:srgbClr val="3A3838"/>
                </a:solidFill>
                <a:latin typeface="Arial" panose="020B0604020202020204"/>
                <a:cs typeface="Arial" panose="020B0604020202020204"/>
              </a:rPr>
              <a:t>kondusif  </a:t>
            </a:r>
            <a:r>
              <a:rPr spc="-40" dirty="0">
                <a:solidFill>
                  <a:srgbClr val="3A3838"/>
                </a:solidFill>
                <a:latin typeface="Arial" panose="020B0604020202020204"/>
                <a:cs typeface="Arial" panose="020B0604020202020204"/>
              </a:rPr>
              <a:t>Kemudahan</a:t>
            </a:r>
            <a:r>
              <a:rPr spc="-75" dirty="0">
                <a:solidFill>
                  <a:srgbClr val="3A3838"/>
                </a:solidFill>
                <a:latin typeface="Arial" panose="020B0604020202020204"/>
                <a:cs typeface="Arial" panose="020B0604020202020204"/>
              </a:rPr>
              <a:t> </a:t>
            </a:r>
            <a:r>
              <a:rPr spc="-60" dirty="0">
                <a:solidFill>
                  <a:srgbClr val="3A3838"/>
                </a:solidFill>
                <a:latin typeface="Arial" panose="020B0604020202020204"/>
                <a:cs typeface="Arial" panose="020B0604020202020204"/>
              </a:rPr>
              <a:t>Sokongan</a:t>
            </a:r>
            <a:endParaRPr dirty="0">
              <a:latin typeface="Arial" panose="020B0604020202020204"/>
              <a:cs typeface="Arial" panose="020B0604020202020204"/>
            </a:endParaRPr>
          </a:p>
        </p:txBody>
      </p:sp>
      <p:sp>
        <p:nvSpPr>
          <p:cNvPr id="41" name="object 41"/>
          <p:cNvSpPr txBox="1"/>
          <p:nvPr/>
        </p:nvSpPr>
        <p:spPr>
          <a:xfrm>
            <a:off x="7368904" y="1598217"/>
            <a:ext cx="2163698" cy="1578509"/>
          </a:xfrm>
          <a:prstGeom prst="rect">
            <a:avLst/>
          </a:prstGeom>
        </p:spPr>
        <p:txBody>
          <a:bodyPr vert="horz" wrap="square" lIns="0" tIns="55880" rIns="0" bIns="0" rtlCol="0">
            <a:spAutoFit/>
          </a:bodyPr>
          <a:lstStyle/>
          <a:p>
            <a:pPr marL="12700" marR="5080">
              <a:lnSpc>
                <a:spcPct val="80000"/>
              </a:lnSpc>
              <a:spcBef>
                <a:spcPts val="440"/>
              </a:spcBef>
            </a:pPr>
            <a:r>
              <a:rPr spc="-65" dirty="0">
                <a:solidFill>
                  <a:srgbClr val="404040"/>
                </a:solidFill>
                <a:latin typeface="Arial" panose="020B0604020202020204"/>
                <a:cs typeface="Arial" panose="020B0604020202020204"/>
              </a:rPr>
              <a:t>Kebo</a:t>
            </a:r>
            <a:r>
              <a:rPr spc="-20" dirty="0">
                <a:solidFill>
                  <a:srgbClr val="404040"/>
                </a:solidFill>
                <a:latin typeface="Arial" panose="020B0604020202020204"/>
                <a:cs typeface="Arial" panose="020B0604020202020204"/>
              </a:rPr>
              <a:t>l</a:t>
            </a:r>
            <a:r>
              <a:rPr spc="-110" dirty="0">
                <a:solidFill>
                  <a:srgbClr val="404040"/>
                </a:solidFill>
                <a:latin typeface="Arial" panose="020B0604020202020204"/>
                <a:cs typeface="Arial" panose="020B0604020202020204"/>
              </a:rPr>
              <a:t>e</a:t>
            </a:r>
            <a:r>
              <a:rPr spc="-40" dirty="0">
                <a:solidFill>
                  <a:srgbClr val="404040"/>
                </a:solidFill>
                <a:latin typeface="Arial" panose="020B0604020202020204"/>
                <a:cs typeface="Arial" panose="020B0604020202020204"/>
              </a:rPr>
              <a:t>hpercay</a:t>
            </a:r>
            <a:r>
              <a:rPr spc="-55" dirty="0">
                <a:solidFill>
                  <a:srgbClr val="404040"/>
                </a:solidFill>
                <a:latin typeface="Arial" panose="020B0604020202020204"/>
                <a:cs typeface="Arial" panose="020B0604020202020204"/>
              </a:rPr>
              <a:t>a</a:t>
            </a:r>
            <a:r>
              <a:rPr spc="-25" dirty="0">
                <a:solidFill>
                  <a:srgbClr val="404040"/>
                </a:solidFill>
                <a:latin typeface="Arial" panose="020B0604020202020204"/>
                <a:cs typeface="Arial" panose="020B0604020202020204"/>
              </a:rPr>
              <a:t>an  </a:t>
            </a:r>
            <a:r>
              <a:rPr spc="-105" dirty="0">
                <a:solidFill>
                  <a:srgbClr val="404040"/>
                </a:solidFill>
                <a:latin typeface="Arial" panose="020B0604020202020204"/>
                <a:cs typeface="Arial" panose="020B0604020202020204"/>
              </a:rPr>
              <a:t>Responsif  </a:t>
            </a:r>
            <a:r>
              <a:rPr spc="-30" dirty="0">
                <a:solidFill>
                  <a:srgbClr val="404040"/>
                </a:solidFill>
                <a:latin typeface="Arial" panose="020B0604020202020204"/>
                <a:cs typeface="Arial" panose="020B0604020202020204"/>
              </a:rPr>
              <a:t>Menepati </a:t>
            </a:r>
            <a:r>
              <a:rPr spc="-70" dirty="0">
                <a:solidFill>
                  <a:srgbClr val="404040"/>
                </a:solidFill>
                <a:latin typeface="Arial" panose="020B0604020202020204"/>
                <a:cs typeface="Arial" panose="020B0604020202020204"/>
              </a:rPr>
              <a:t>masa  </a:t>
            </a:r>
            <a:r>
              <a:rPr spc="-20" dirty="0">
                <a:solidFill>
                  <a:srgbClr val="404040"/>
                </a:solidFill>
                <a:latin typeface="Arial" panose="020B0604020202020204"/>
                <a:cs typeface="Arial" panose="020B0604020202020204"/>
              </a:rPr>
              <a:t>Ketepatan</a:t>
            </a:r>
            <a:endParaRPr dirty="0">
              <a:latin typeface="Arial" panose="020B0604020202020204"/>
              <a:cs typeface="Arial" panose="020B0604020202020204"/>
            </a:endParaRPr>
          </a:p>
          <a:p>
            <a:pPr marL="12700">
              <a:lnSpc>
                <a:spcPts val="1180"/>
              </a:lnSpc>
            </a:pPr>
            <a:r>
              <a:rPr spc="-25" dirty="0">
                <a:solidFill>
                  <a:srgbClr val="404040"/>
                </a:solidFill>
                <a:latin typeface="Arial" panose="020B0604020202020204"/>
                <a:cs typeface="Arial" panose="020B0604020202020204"/>
              </a:rPr>
              <a:t>Mudah</a:t>
            </a:r>
            <a:r>
              <a:rPr spc="-95" dirty="0">
                <a:solidFill>
                  <a:srgbClr val="404040"/>
                </a:solidFill>
                <a:latin typeface="Arial" panose="020B0604020202020204"/>
                <a:cs typeface="Arial" panose="020B0604020202020204"/>
              </a:rPr>
              <a:t> </a:t>
            </a:r>
            <a:r>
              <a:rPr spc="-35" dirty="0">
                <a:solidFill>
                  <a:srgbClr val="404040"/>
                </a:solidFill>
                <a:latin typeface="Arial" panose="020B0604020202020204"/>
                <a:cs typeface="Arial" panose="020B0604020202020204"/>
              </a:rPr>
              <a:t>diperolehi</a:t>
            </a:r>
            <a:endParaRPr dirty="0">
              <a:latin typeface="Arial" panose="020B0604020202020204"/>
              <a:cs typeface="Arial" panose="020B0604020202020204"/>
            </a:endParaRPr>
          </a:p>
          <a:p>
            <a:pPr marL="12700" marR="157480">
              <a:lnSpc>
                <a:spcPts val="1340"/>
              </a:lnSpc>
              <a:spcBef>
                <a:spcPts val="160"/>
              </a:spcBef>
            </a:pPr>
            <a:r>
              <a:rPr spc="-25" dirty="0">
                <a:solidFill>
                  <a:srgbClr val="404040"/>
                </a:solidFill>
                <a:latin typeface="Arial" panose="020B0604020202020204"/>
                <a:cs typeface="Arial" panose="020B0604020202020204"/>
              </a:rPr>
              <a:t>Mudah</a:t>
            </a:r>
            <a:r>
              <a:rPr spc="-135" dirty="0">
                <a:solidFill>
                  <a:srgbClr val="404040"/>
                </a:solidFill>
                <a:latin typeface="Arial" panose="020B0604020202020204"/>
                <a:cs typeface="Arial" panose="020B0604020202020204"/>
              </a:rPr>
              <a:t> </a:t>
            </a:r>
            <a:r>
              <a:rPr spc="-10" dirty="0">
                <a:solidFill>
                  <a:srgbClr val="404040"/>
                </a:solidFill>
                <a:latin typeface="Arial" panose="020B0604020202020204"/>
                <a:cs typeface="Arial" panose="020B0604020202020204"/>
              </a:rPr>
              <a:t>difahami  </a:t>
            </a:r>
            <a:r>
              <a:rPr spc="-40" dirty="0">
                <a:solidFill>
                  <a:srgbClr val="404040"/>
                </a:solidFill>
                <a:latin typeface="Arial" panose="020B0604020202020204"/>
                <a:cs typeface="Arial" panose="020B0604020202020204"/>
              </a:rPr>
              <a:t>Kompeten  </a:t>
            </a:r>
            <a:r>
              <a:rPr spc="-20" dirty="0">
                <a:solidFill>
                  <a:srgbClr val="404040"/>
                </a:solidFill>
                <a:latin typeface="Arial" panose="020B0604020202020204"/>
                <a:cs typeface="Arial" panose="020B0604020202020204"/>
              </a:rPr>
              <a:t>Kredibiliti  </a:t>
            </a:r>
            <a:r>
              <a:rPr spc="-55" dirty="0">
                <a:solidFill>
                  <a:srgbClr val="404040"/>
                </a:solidFill>
                <a:latin typeface="Arial" panose="020B0604020202020204"/>
                <a:cs typeface="Arial" panose="020B0604020202020204"/>
              </a:rPr>
              <a:t>Keselamatan</a:t>
            </a:r>
            <a:endParaRPr dirty="0">
              <a:latin typeface="Arial" panose="020B0604020202020204"/>
              <a:cs typeface="Arial" panose="020B0604020202020204"/>
            </a:endParaRPr>
          </a:p>
        </p:txBody>
      </p:sp>
      <p:sp>
        <p:nvSpPr>
          <p:cNvPr id="42" name="object 42"/>
          <p:cNvSpPr txBox="1"/>
          <p:nvPr/>
        </p:nvSpPr>
        <p:spPr>
          <a:xfrm>
            <a:off x="7246417" y="4753559"/>
            <a:ext cx="2115185" cy="747705"/>
          </a:xfrm>
          <a:prstGeom prst="rect">
            <a:avLst/>
          </a:prstGeom>
        </p:spPr>
        <p:txBody>
          <a:bodyPr vert="horz" wrap="square" lIns="0" tIns="12700" rIns="0" bIns="0" rtlCol="0">
            <a:spAutoFit/>
          </a:bodyPr>
          <a:lstStyle/>
          <a:p>
            <a:pPr marL="12700">
              <a:lnSpc>
                <a:spcPts val="1510"/>
              </a:lnSpc>
              <a:spcBef>
                <a:spcPts val="100"/>
              </a:spcBef>
            </a:pPr>
            <a:r>
              <a:rPr spc="-90" dirty="0">
                <a:solidFill>
                  <a:srgbClr val="404040"/>
                </a:solidFill>
                <a:latin typeface="Arial" panose="020B0604020202020204"/>
                <a:cs typeface="Arial" panose="020B0604020202020204"/>
              </a:rPr>
              <a:t>Mesra </a:t>
            </a:r>
            <a:r>
              <a:rPr spc="-20" dirty="0">
                <a:solidFill>
                  <a:srgbClr val="404040"/>
                </a:solidFill>
                <a:latin typeface="Arial" panose="020B0604020202020204"/>
                <a:cs typeface="Arial" panose="020B0604020202020204"/>
              </a:rPr>
              <a:t>dan</a:t>
            </a:r>
            <a:r>
              <a:rPr spc="-40" dirty="0">
                <a:solidFill>
                  <a:srgbClr val="404040"/>
                </a:solidFill>
                <a:latin typeface="Arial" panose="020B0604020202020204"/>
                <a:cs typeface="Arial" panose="020B0604020202020204"/>
              </a:rPr>
              <a:t> </a:t>
            </a:r>
            <a:r>
              <a:rPr spc="-10" dirty="0">
                <a:solidFill>
                  <a:srgbClr val="404040"/>
                </a:solidFill>
                <a:latin typeface="Arial" panose="020B0604020202020204"/>
                <a:cs typeface="Arial" panose="020B0604020202020204"/>
              </a:rPr>
              <a:t>adil</a:t>
            </a:r>
            <a:endParaRPr dirty="0">
              <a:latin typeface="Arial" panose="020B0604020202020204"/>
              <a:cs typeface="Arial" panose="020B0604020202020204"/>
            </a:endParaRPr>
          </a:p>
          <a:p>
            <a:pPr marL="12700" marR="5080">
              <a:lnSpc>
                <a:spcPts val="1340"/>
              </a:lnSpc>
              <a:spcBef>
                <a:spcPts val="165"/>
              </a:spcBef>
            </a:pPr>
            <a:r>
              <a:rPr spc="-45" dirty="0">
                <a:solidFill>
                  <a:srgbClr val="404040"/>
                </a:solidFill>
                <a:latin typeface="Arial" panose="020B0604020202020204"/>
                <a:cs typeface="Arial" panose="020B0604020202020204"/>
              </a:rPr>
              <a:t>Mendengar </a:t>
            </a:r>
            <a:r>
              <a:rPr spc="-20" dirty="0">
                <a:solidFill>
                  <a:srgbClr val="404040"/>
                </a:solidFill>
                <a:latin typeface="Arial" panose="020B0604020202020204"/>
                <a:cs typeface="Arial" panose="020B0604020202020204"/>
              </a:rPr>
              <a:t>dan</a:t>
            </a:r>
            <a:r>
              <a:rPr spc="-125" dirty="0">
                <a:solidFill>
                  <a:srgbClr val="404040"/>
                </a:solidFill>
                <a:latin typeface="Arial" panose="020B0604020202020204"/>
                <a:cs typeface="Arial" panose="020B0604020202020204"/>
              </a:rPr>
              <a:t> </a:t>
            </a:r>
            <a:r>
              <a:rPr spc="-20" dirty="0">
                <a:solidFill>
                  <a:srgbClr val="404040"/>
                </a:solidFill>
                <a:latin typeface="Arial" panose="020B0604020202020204"/>
                <a:cs typeface="Arial" panose="020B0604020202020204"/>
              </a:rPr>
              <a:t>memahami  </a:t>
            </a:r>
            <a:r>
              <a:rPr spc="-25" dirty="0">
                <a:solidFill>
                  <a:srgbClr val="404040"/>
                </a:solidFill>
                <a:latin typeface="Arial" panose="020B0604020202020204"/>
                <a:cs typeface="Arial" panose="020B0604020202020204"/>
              </a:rPr>
              <a:t>Menghormati</a:t>
            </a:r>
            <a:endParaRPr dirty="0">
              <a:latin typeface="Arial" panose="020B0604020202020204"/>
              <a:cs typeface="Arial" panose="020B0604020202020204"/>
            </a:endParaRPr>
          </a:p>
        </p:txBody>
      </p:sp>
      <p:sp>
        <p:nvSpPr>
          <p:cNvPr id="43" name="object 43"/>
          <p:cNvSpPr txBox="1"/>
          <p:nvPr/>
        </p:nvSpPr>
        <p:spPr>
          <a:xfrm>
            <a:off x="189357" y="599566"/>
            <a:ext cx="2739470" cy="1075936"/>
          </a:xfrm>
          <a:prstGeom prst="rect">
            <a:avLst/>
          </a:prstGeom>
        </p:spPr>
        <p:txBody>
          <a:bodyPr vert="horz" wrap="square" lIns="0" tIns="54610" rIns="0" bIns="0" rtlCol="0">
            <a:spAutoFit/>
          </a:bodyPr>
          <a:lstStyle/>
          <a:p>
            <a:pPr marL="12700" marR="5080">
              <a:lnSpc>
                <a:spcPts val="1340"/>
              </a:lnSpc>
              <a:spcBef>
                <a:spcPts val="430"/>
              </a:spcBef>
            </a:pPr>
            <a:r>
              <a:rPr spc="-20" dirty="0">
                <a:solidFill>
                  <a:srgbClr val="404040"/>
                </a:solidFill>
                <a:latin typeface="Arial" panose="020B0604020202020204"/>
                <a:cs typeface="Arial" panose="020B0604020202020204"/>
              </a:rPr>
              <a:t>Surat-menyurat  </a:t>
            </a:r>
            <a:r>
              <a:rPr spc="-15" dirty="0">
                <a:solidFill>
                  <a:srgbClr val="404040"/>
                </a:solidFill>
                <a:latin typeface="Arial" panose="020B0604020202020204"/>
                <a:cs typeface="Arial" panose="020B0604020202020204"/>
              </a:rPr>
              <a:t>Perkhidmatan </a:t>
            </a:r>
            <a:r>
              <a:rPr spc="-5" dirty="0">
                <a:solidFill>
                  <a:srgbClr val="404040"/>
                </a:solidFill>
                <a:latin typeface="Arial" panose="020B0604020202020204"/>
                <a:cs typeface="Arial" panose="020B0604020202020204"/>
              </a:rPr>
              <a:t>dalam</a:t>
            </a:r>
            <a:r>
              <a:rPr spc="-120" dirty="0">
                <a:solidFill>
                  <a:srgbClr val="404040"/>
                </a:solidFill>
                <a:latin typeface="Arial" panose="020B0604020202020204"/>
                <a:cs typeface="Arial" panose="020B0604020202020204"/>
              </a:rPr>
              <a:t> </a:t>
            </a:r>
            <a:r>
              <a:rPr dirty="0">
                <a:solidFill>
                  <a:srgbClr val="404040"/>
                </a:solidFill>
                <a:latin typeface="Arial" panose="020B0604020202020204"/>
                <a:cs typeface="Arial" panose="020B0604020202020204"/>
              </a:rPr>
              <a:t>talian  </a:t>
            </a:r>
            <a:r>
              <a:rPr spc="-25" dirty="0">
                <a:solidFill>
                  <a:srgbClr val="404040"/>
                </a:solidFill>
                <a:latin typeface="Arial" panose="020B0604020202020204"/>
                <a:cs typeface="Arial" panose="020B0604020202020204"/>
              </a:rPr>
              <a:t>Emel/Portal/Laman </a:t>
            </a:r>
            <a:r>
              <a:rPr spc="-65" dirty="0">
                <a:solidFill>
                  <a:srgbClr val="404040"/>
                </a:solidFill>
                <a:latin typeface="Arial" panose="020B0604020202020204"/>
                <a:cs typeface="Arial" panose="020B0604020202020204"/>
              </a:rPr>
              <a:t>Web  </a:t>
            </a:r>
            <a:r>
              <a:rPr spc="-55" dirty="0">
                <a:solidFill>
                  <a:srgbClr val="404040"/>
                </a:solidFill>
                <a:latin typeface="Arial" panose="020B0604020202020204"/>
                <a:cs typeface="Arial" panose="020B0604020202020204"/>
              </a:rPr>
              <a:t>Telefon/Faks/Talian </a:t>
            </a:r>
            <a:r>
              <a:rPr spc="-85" dirty="0">
                <a:solidFill>
                  <a:srgbClr val="404040"/>
                </a:solidFill>
                <a:latin typeface="Arial" panose="020B0604020202020204"/>
                <a:cs typeface="Arial" panose="020B0604020202020204"/>
              </a:rPr>
              <a:t>Khas/  </a:t>
            </a:r>
            <a:r>
              <a:rPr spc="-25" dirty="0">
                <a:solidFill>
                  <a:srgbClr val="404040"/>
                </a:solidFill>
                <a:latin typeface="Arial" panose="020B0604020202020204"/>
                <a:cs typeface="Arial" panose="020B0604020202020204"/>
              </a:rPr>
              <a:t>Hotline</a:t>
            </a:r>
            <a:endParaRPr dirty="0">
              <a:latin typeface="Arial" panose="020B0604020202020204"/>
              <a:cs typeface="Arial" panose="020B0604020202020204"/>
            </a:endParaRPr>
          </a:p>
          <a:p>
            <a:pPr marL="12700">
              <a:lnSpc>
                <a:spcPts val="1370"/>
              </a:lnSpc>
            </a:pPr>
            <a:r>
              <a:rPr spc="-75" dirty="0">
                <a:solidFill>
                  <a:srgbClr val="404040"/>
                </a:solidFill>
                <a:latin typeface="Arial" panose="020B0604020202020204"/>
                <a:cs typeface="Arial" panose="020B0604020202020204"/>
              </a:rPr>
              <a:t>Urusan</a:t>
            </a:r>
            <a:r>
              <a:rPr spc="-60" dirty="0">
                <a:solidFill>
                  <a:srgbClr val="404040"/>
                </a:solidFill>
                <a:latin typeface="Arial" panose="020B0604020202020204"/>
                <a:cs typeface="Arial" panose="020B0604020202020204"/>
              </a:rPr>
              <a:t> Bersemuka</a:t>
            </a:r>
            <a:endParaRPr dirty="0">
              <a:latin typeface="Arial" panose="020B0604020202020204"/>
              <a:cs typeface="Arial" panose="020B0604020202020204"/>
            </a:endParaRPr>
          </a:p>
        </p:txBody>
      </p:sp>
      <p:sp>
        <p:nvSpPr>
          <p:cNvPr id="44" name="object 44"/>
          <p:cNvSpPr txBox="1">
            <a:spLocks noGrp="1"/>
          </p:cNvSpPr>
          <p:nvPr>
            <p:ph type="title"/>
          </p:nvPr>
        </p:nvSpPr>
        <p:spPr>
          <a:xfrm>
            <a:off x="2513388" y="84533"/>
            <a:ext cx="6885247" cy="383438"/>
          </a:xfrm>
          <a:prstGeom prst="rect">
            <a:avLst/>
          </a:prstGeom>
        </p:spPr>
        <p:txBody>
          <a:bodyPr vert="horz" wrap="square" lIns="0" tIns="13970" rIns="0" bIns="0" rtlCol="0">
            <a:spAutoFit/>
          </a:bodyPr>
          <a:lstStyle/>
          <a:p>
            <a:pPr marL="12700">
              <a:lnSpc>
                <a:spcPct val="100000"/>
              </a:lnSpc>
              <a:spcBef>
                <a:spcPts val="110"/>
              </a:spcBef>
            </a:pPr>
            <a:r>
              <a:rPr sz="2400" b="1" spc="-80" dirty="0">
                <a:solidFill>
                  <a:srgbClr val="3A3838"/>
                </a:solidFill>
                <a:latin typeface="Arial" panose="020B0604020202020204"/>
                <a:cs typeface="Arial" panose="020B0604020202020204"/>
              </a:rPr>
              <a:t>Ciri-ciri </a:t>
            </a:r>
            <a:r>
              <a:rPr sz="2400" b="1" spc="-20" dirty="0">
                <a:solidFill>
                  <a:srgbClr val="3A3838"/>
                </a:solidFill>
                <a:latin typeface="Arial" panose="020B0604020202020204"/>
                <a:cs typeface="Arial" panose="020B0604020202020204"/>
              </a:rPr>
              <a:t>kualiti </a:t>
            </a:r>
            <a:r>
              <a:rPr sz="2400" b="1" spc="-65" dirty="0">
                <a:solidFill>
                  <a:srgbClr val="3A3838"/>
                </a:solidFill>
                <a:latin typeface="Arial" panose="020B0604020202020204"/>
                <a:cs typeface="Arial" panose="020B0604020202020204"/>
              </a:rPr>
              <a:t>perkhidmatan</a:t>
            </a:r>
            <a:r>
              <a:rPr sz="2400" b="1" spc="-215" dirty="0">
                <a:solidFill>
                  <a:srgbClr val="3A3838"/>
                </a:solidFill>
                <a:latin typeface="Arial" panose="020B0604020202020204"/>
                <a:cs typeface="Arial" panose="020B0604020202020204"/>
              </a:rPr>
              <a:t> </a:t>
            </a:r>
            <a:r>
              <a:rPr sz="2400" b="1" spc="-100" dirty="0">
                <a:solidFill>
                  <a:srgbClr val="3A3838"/>
                </a:solidFill>
                <a:latin typeface="Arial" panose="020B0604020202020204"/>
                <a:cs typeface="Arial" panose="020B0604020202020204"/>
              </a:rPr>
              <a:t>pelanggan</a:t>
            </a:r>
            <a:endParaRPr sz="2400" dirty="0">
              <a:latin typeface="Arial" panose="020B0604020202020204"/>
              <a:cs typeface="Arial" panose="020B0604020202020204"/>
            </a:endParaRPr>
          </a:p>
        </p:txBody>
      </p:sp>
      <p:sp>
        <p:nvSpPr>
          <p:cNvPr id="45" name="object 45"/>
          <p:cNvSpPr/>
          <p:nvPr/>
        </p:nvSpPr>
        <p:spPr>
          <a:xfrm>
            <a:off x="10178922" y="1215897"/>
            <a:ext cx="332994" cy="1171575"/>
          </a:xfrm>
          <a:prstGeom prst="rect">
            <a:avLst/>
          </a:prstGeom>
          <a:blipFill>
            <a:blip r:embed="rId13" cstate="print"/>
            <a:stretch>
              <a:fillRect/>
            </a:stretch>
          </a:blipFill>
        </p:spPr>
        <p:txBody>
          <a:bodyPr wrap="square" lIns="0" tIns="0" rIns="0" bIns="0" rtlCol="0"/>
          <a:lstStyle/>
          <a:p/>
        </p:txBody>
      </p:sp>
      <p:sp>
        <p:nvSpPr>
          <p:cNvPr id="46" name="object 46"/>
          <p:cNvSpPr/>
          <p:nvPr/>
        </p:nvSpPr>
        <p:spPr>
          <a:xfrm>
            <a:off x="10362903" y="2451607"/>
            <a:ext cx="181652" cy="398399"/>
          </a:xfrm>
          <a:prstGeom prst="rect">
            <a:avLst/>
          </a:prstGeom>
          <a:blipFill>
            <a:blip r:embed="rId14" cstate="print"/>
            <a:stretch>
              <a:fillRect/>
            </a:stretch>
          </a:blipFill>
        </p:spPr>
        <p:txBody>
          <a:bodyPr wrap="square" lIns="0" tIns="0" rIns="0" bIns="0" rtlCol="0"/>
          <a:lstStyle/>
          <a:p/>
        </p:txBody>
      </p:sp>
      <p:sp>
        <p:nvSpPr>
          <p:cNvPr id="47" name="object 47"/>
          <p:cNvSpPr/>
          <p:nvPr/>
        </p:nvSpPr>
        <p:spPr>
          <a:xfrm>
            <a:off x="10213085" y="2918714"/>
            <a:ext cx="325120" cy="1127125"/>
          </a:xfrm>
          <a:prstGeom prst="rect">
            <a:avLst/>
          </a:prstGeom>
          <a:blipFill>
            <a:blip r:embed="rId15" cstate="print"/>
            <a:stretch>
              <a:fillRect/>
            </a:stretch>
          </a:blipFill>
        </p:spPr>
        <p:txBody>
          <a:bodyPr wrap="square" lIns="0" tIns="0" rIns="0" bIns="0" rtlCol="0"/>
          <a:lstStyle/>
          <a:p/>
        </p:txBody>
      </p:sp>
      <p:sp>
        <p:nvSpPr>
          <p:cNvPr id="48" name="object 48"/>
          <p:cNvSpPr/>
          <p:nvPr/>
        </p:nvSpPr>
        <p:spPr>
          <a:xfrm>
            <a:off x="3842003" y="1571244"/>
            <a:ext cx="536448" cy="569976"/>
          </a:xfrm>
          <a:prstGeom prst="rect">
            <a:avLst/>
          </a:prstGeom>
          <a:blipFill>
            <a:blip r:embed="rId16" cstate="print"/>
            <a:stretch>
              <a:fillRect/>
            </a:stretch>
          </a:blipFill>
        </p:spPr>
        <p:txBody>
          <a:bodyPr wrap="square" lIns="0" tIns="0" rIns="0" bIns="0" rtlCol="0"/>
          <a:lstStyle/>
          <a:p/>
        </p:txBody>
      </p:sp>
      <p:sp>
        <p:nvSpPr>
          <p:cNvPr id="50" name="object 16"/>
          <p:cNvSpPr/>
          <p:nvPr/>
        </p:nvSpPr>
        <p:spPr>
          <a:xfrm>
            <a:off x="6383273" y="6409777"/>
            <a:ext cx="5486400" cy="318514"/>
          </a:xfrm>
          <a:prstGeom prst="rect">
            <a:avLst/>
          </a:prstGeom>
          <a:blipFill>
            <a:blip r:embed="rId17"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3079"/>
            <a:ext cx="9794595" cy="1245235"/>
          </a:xfrm>
        </p:spPr>
        <p:txBody>
          <a:bodyPr>
            <a:normAutofit/>
          </a:bodyPr>
          <a:lstStyle/>
          <a:p>
            <a:pPr algn="ctr"/>
            <a:r>
              <a:rPr lang="en-US" sz="2800" b="1" dirty="0">
                <a:solidFill>
                  <a:schemeClr val="tx1"/>
                </a:solidFill>
              </a:rPr>
              <a:t>KATEGORI SALURAN MAKLUMBALAS PELANGGAN:</a:t>
            </a:r>
            <a:endParaRPr lang="en-US" sz="2800" b="1" dirty="0">
              <a:solidFill>
                <a:schemeClr val="tx1"/>
              </a:solidFill>
            </a:endParaRPr>
          </a:p>
        </p:txBody>
      </p:sp>
      <p:sp>
        <p:nvSpPr>
          <p:cNvPr id="3" name="Content Placeholder 2"/>
          <p:cNvSpPr>
            <a:spLocks noGrp="1"/>
          </p:cNvSpPr>
          <p:nvPr>
            <p:ph type="body" idx="1"/>
          </p:nvPr>
        </p:nvSpPr>
        <p:spPr>
          <a:xfrm>
            <a:off x="677335" y="1819850"/>
            <a:ext cx="10004520" cy="4545071"/>
          </a:xfrm>
        </p:spPr>
        <p:txBody>
          <a:bodyPr>
            <a:normAutofit/>
          </a:bodyPr>
          <a:lstStyle/>
          <a:p>
            <a:r>
              <a:rPr lang="en-US" sz="2800" dirty="0">
                <a:latin typeface="Arial" panose="020B0604020202020204" pitchFamily="34" charset="0"/>
                <a:cs typeface="Arial" panose="020B0604020202020204" pitchFamily="34" charset="0"/>
              </a:rPr>
              <a:t>1. </a:t>
            </a:r>
            <a:r>
              <a:rPr lang="en-US" sz="2800" dirty="0" err="1">
                <a:latin typeface="Arial" panose="020B0604020202020204" pitchFamily="34" charset="0"/>
                <a:cs typeface="Arial" panose="020B0604020202020204" pitchFamily="34" charset="0"/>
              </a:rPr>
              <a:t>Borang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maklumbalas</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sistem</a:t>
            </a:r>
            <a:r>
              <a:rPr lang="en-US" sz="2800" dirty="0">
                <a:latin typeface="Arial" panose="020B0604020202020204" pitchFamily="34" charset="0"/>
                <a:cs typeface="Arial" panose="020B0604020202020204" pitchFamily="34" charset="0"/>
              </a:rPr>
              <a:t> u-responds</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2. Surat/</a:t>
            </a:r>
            <a:r>
              <a:rPr lang="en-US" sz="2800" dirty="0" err="1">
                <a:latin typeface="Arial" panose="020B0604020202020204" pitchFamily="34" charset="0"/>
                <a:cs typeface="Arial" panose="020B0604020202020204" pitchFamily="34" charset="0"/>
              </a:rPr>
              <a:t>faks</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emel</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3. </a:t>
            </a:r>
            <a:r>
              <a:rPr lang="en-US" sz="2800" dirty="0" err="1">
                <a:latin typeface="Arial" panose="020B0604020202020204" pitchFamily="34" charset="0"/>
                <a:cs typeface="Arial" panose="020B0604020202020204" pitchFamily="34" charset="0"/>
              </a:rPr>
              <a:t>Telefon</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4. </a:t>
            </a:r>
            <a:r>
              <a:rPr lang="en-US" sz="2800" dirty="0" err="1">
                <a:latin typeface="Arial" panose="020B0604020202020204" pitchFamily="34" charset="0"/>
                <a:cs typeface="Arial" panose="020B0604020202020204" pitchFamily="34" charset="0"/>
              </a:rPr>
              <a:t>Lisan</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5. </a:t>
            </a:r>
            <a:r>
              <a:rPr lang="en-US" sz="2800" dirty="0" err="1">
                <a:latin typeface="Arial" panose="020B0604020202020204" pitchFamily="34" charset="0"/>
                <a:cs typeface="Arial" panose="020B0604020202020204" pitchFamily="34" charset="0"/>
              </a:rPr>
              <a:t>Aduan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media</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6. </a:t>
            </a:r>
            <a:r>
              <a:rPr lang="en-US" sz="2800" dirty="0" err="1">
                <a:latin typeface="Arial" panose="020B0604020202020204" pitchFamily="34" charset="0"/>
                <a:cs typeface="Arial" panose="020B0604020202020204" pitchFamily="34" charset="0"/>
              </a:rPr>
              <a:t>Aduan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dari</a:t>
            </a:r>
            <a:r>
              <a:rPr lang="en-US" sz="2800" dirty="0">
                <a:latin typeface="Arial" panose="020B0604020202020204" pitchFamily="34" charset="0"/>
                <a:cs typeface="Arial" panose="020B0604020202020204" pitchFamily="34" charset="0"/>
              </a:rPr>
              <a:t> Biro </a:t>
            </a:r>
            <a:r>
              <a:rPr lang="en-US" sz="2800" dirty="0" err="1">
                <a:latin typeface="Arial" panose="020B0604020202020204" pitchFamily="34" charset="0"/>
                <a:cs typeface="Arial" panose="020B0604020202020204" pitchFamily="34" charset="0"/>
              </a:rPr>
              <a:t>Pengaduan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Awam</a:t>
            </a:r>
            <a:endParaRPr lang="en-US" sz="2800" dirty="0">
              <a:latin typeface="Arial" panose="020B0604020202020204" pitchFamily="34" charset="0"/>
              <a:cs typeface="Arial" panose="020B0604020202020204" pitchFamily="34" charset="0"/>
            </a:endParaRPr>
          </a:p>
        </p:txBody>
      </p:sp>
      <p:sp>
        <p:nvSpPr>
          <p:cNvPr id="4"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561320" y="5443727"/>
            <a:ext cx="116205" cy="137160"/>
          </a:xfrm>
          <a:custGeom>
            <a:avLst/>
            <a:gdLst/>
            <a:ahLst/>
            <a:cxnLst/>
            <a:rect l="l" t="t" r="r" b="b"/>
            <a:pathLst>
              <a:path w="116204" h="137160">
                <a:moveTo>
                  <a:pt x="114300" y="0"/>
                </a:moveTo>
                <a:lnTo>
                  <a:pt x="100584" y="0"/>
                </a:lnTo>
                <a:lnTo>
                  <a:pt x="100584" y="8128"/>
                </a:lnTo>
                <a:lnTo>
                  <a:pt x="102489" y="14224"/>
                </a:lnTo>
                <a:lnTo>
                  <a:pt x="110363" y="18288"/>
                </a:lnTo>
                <a:lnTo>
                  <a:pt x="112395" y="12192"/>
                </a:lnTo>
                <a:lnTo>
                  <a:pt x="114300" y="10160"/>
                </a:lnTo>
                <a:lnTo>
                  <a:pt x="114300" y="0"/>
                </a:lnTo>
                <a:close/>
              </a:path>
              <a:path w="116204" h="137160">
                <a:moveTo>
                  <a:pt x="115824" y="59309"/>
                </a:moveTo>
                <a:lnTo>
                  <a:pt x="114503" y="50114"/>
                </a:lnTo>
                <a:lnTo>
                  <a:pt x="111328" y="42608"/>
                </a:lnTo>
                <a:lnTo>
                  <a:pt x="107403" y="35496"/>
                </a:lnTo>
                <a:lnTo>
                  <a:pt x="103886" y="27432"/>
                </a:lnTo>
                <a:lnTo>
                  <a:pt x="80899" y="33934"/>
                </a:lnTo>
                <a:lnTo>
                  <a:pt x="69024" y="36461"/>
                </a:lnTo>
                <a:lnTo>
                  <a:pt x="57912" y="37465"/>
                </a:lnTo>
                <a:lnTo>
                  <a:pt x="42646" y="33947"/>
                </a:lnTo>
                <a:lnTo>
                  <a:pt x="32981" y="32131"/>
                </a:lnTo>
                <a:lnTo>
                  <a:pt x="24790" y="31470"/>
                </a:lnTo>
                <a:lnTo>
                  <a:pt x="0" y="31369"/>
                </a:lnTo>
                <a:lnTo>
                  <a:pt x="0" y="37465"/>
                </a:lnTo>
                <a:lnTo>
                  <a:pt x="5791" y="62268"/>
                </a:lnTo>
                <a:lnTo>
                  <a:pt x="20955" y="95504"/>
                </a:lnTo>
                <a:lnTo>
                  <a:pt x="42100" y="124663"/>
                </a:lnTo>
                <a:lnTo>
                  <a:pt x="65913" y="137160"/>
                </a:lnTo>
                <a:lnTo>
                  <a:pt x="82969" y="128092"/>
                </a:lnTo>
                <a:lnTo>
                  <a:pt x="99098" y="106476"/>
                </a:lnTo>
                <a:lnTo>
                  <a:pt x="111112" y="80746"/>
                </a:lnTo>
                <a:lnTo>
                  <a:pt x="115824" y="59309"/>
                </a:lnTo>
                <a:close/>
              </a:path>
            </a:pathLst>
          </a:custGeom>
          <a:solidFill>
            <a:srgbClr val="A6A6A6">
              <a:alpha val="16076"/>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object 3"/>
          <p:cNvSpPr/>
          <p:nvPr/>
        </p:nvSpPr>
        <p:spPr>
          <a:xfrm>
            <a:off x="11218164" y="5253228"/>
            <a:ext cx="358139" cy="44348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 name="object 4"/>
          <p:cNvGrpSpPr/>
          <p:nvPr/>
        </p:nvGrpSpPr>
        <p:grpSpPr>
          <a:xfrm>
            <a:off x="0" y="736091"/>
            <a:ext cx="11928475" cy="6122035"/>
            <a:chOff x="0" y="736091"/>
            <a:chExt cx="11928475" cy="6122035"/>
          </a:xfrm>
        </p:grpSpPr>
        <p:sp>
          <p:nvSpPr>
            <p:cNvPr id="5" name="object 5"/>
            <p:cNvSpPr/>
            <p:nvPr/>
          </p:nvSpPr>
          <p:spPr>
            <a:xfrm>
              <a:off x="11533632" y="4669536"/>
              <a:ext cx="76200" cy="56515"/>
            </a:xfrm>
            <a:custGeom>
              <a:avLst/>
              <a:gdLst/>
              <a:ahLst/>
              <a:cxnLst/>
              <a:rect l="l" t="t" r="r" b="b"/>
              <a:pathLst>
                <a:path w="76200" h="56514">
                  <a:moveTo>
                    <a:pt x="38100" y="40386"/>
                  </a:moveTo>
                  <a:lnTo>
                    <a:pt x="32131" y="38481"/>
                  </a:lnTo>
                  <a:lnTo>
                    <a:pt x="28067" y="36449"/>
                  </a:lnTo>
                  <a:lnTo>
                    <a:pt x="24003" y="30480"/>
                  </a:lnTo>
                  <a:lnTo>
                    <a:pt x="16865" y="33299"/>
                  </a:lnTo>
                  <a:lnTo>
                    <a:pt x="8991" y="36690"/>
                  </a:lnTo>
                  <a:lnTo>
                    <a:pt x="2616" y="41973"/>
                  </a:lnTo>
                  <a:lnTo>
                    <a:pt x="0" y="50419"/>
                  </a:lnTo>
                  <a:lnTo>
                    <a:pt x="0" y="54356"/>
                  </a:lnTo>
                  <a:lnTo>
                    <a:pt x="14097" y="56388"/>
                  </a:lnTo>
                  <a:lnTo>
                    <a:pt x="34036" y="56388"/>
                  </a:lnTo>
                  <a:lnTo>
                    <a:pt x="38100" y="52451"/>
                  </a:lnTo>
                  <a:lnTo>
                    <a:pt x="38100" y="40386"/>
                  </a:lnTo>
                  <a:close/>
                </a:path>
                <a:path w="76200" h="56514">
                  <a:moveTo>
                    <a:pt x="76200" y="0"/>
                  </a:moveTo>
                  <a:lnTo>
                    <a:pt x="67627" y="228"/>
                  </a:lnTo>
                  <a:lnTo>
                    <a:pt x="56476" y="1828"/>
                  </a:lnTo>
                  <a:lnTo>
                    <a:pt x="46799" y="6172"/>
                  </a:lnTo>
                  <a:lnTo>
                    <a:pt x="42672" y="14605"/>
                  </a:lnTo>
                  <a:lnTo>
                    <a:pt x="42672" y="16637"/>
                  </a:lnTo>
                  <a:lnTo>
                    <a:pt x="46609" y="22860"/>
                  </a:lnTo>
                  <a:lnTo>
                    <a:pt x="48641" y="22860"/>
                  </a:lnTo>
                  <a:lnTo>
                    <a:pt x="55981" y="21170"/>
                  </a:lnTo>
                  <a:lnTo>
                    <a:pt x="61658" y="17132"/>
                  </a:lnTo>
                  <a:lnTo>
                    <a:pt x="67703" y="12306"/>
                  </a:lnTo>
                  <a:lnTo>
                    <a:pt x="76200" y="8255"/>
                  </a:lnTo>
                  <a:lnTo>
                    <a:pt x="76200" y="0"/>
                  </a:lnTo>
                  <a:close/>
                </a:path>
              </a:pathLst>
            </a:custGeom>
            <a:solidFill>
              <a:srgbClr val="A6A6A6">
                <a:alpha val="16076"/>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6"/>
            <p:cNvSpPr/>
            <p:nvPr/>
          </p:nvSpPr>
          <p:spPr>
            <a:xfrm>
              <a:off x="1200911" y="736091"/>
              <a:ext cx="10727436" cy="5338572"/>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object 7"/>
            <p:cNvSpPr/>
            <p:nvPr/>
          </p:nvSpPr>
          <p:spPr>
            <a:xfrm>
              <a:off x="1645920" y="5846063"/>
              <a:ext cx="7634478" cy="1011934"/>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object 8"/>
            <p:cNvSpPr/>
            <p:nvPr/>
          </p:nvSpPr>
          <p:spPr>
            <a:xfrm>
              <a:off x="2429255" y="1805939"/>
              <a:ext cx="6047740" cy="3698875"/>
            </a:xfrm>
            <a:custGeom>
              <a:avLst/>
              <a:gdLst/>
              <a:ahLst/>
              <a:cxnLst/>
              <a:rect l="l" t="t" r="r" b="b"/>
              <a:pathLst>
                <a:path w="6047740" h="3698875">
                  <a:moveTo>
                    <a:pt x="6047232" y="0"/>
                  </a:moveTo>
                  <a:lnTo>
                    <a:pt x="0" y="0"/>
                  </a:lnTo>
                  <a:lnTo>
                    <a:pt x="0" y="3698748"/>
                  </a:lnTo>
                  <a:lnTo>
                    <a:pt x="6047232" y="3698748"/>
                  </a:lnTo>
                  <a:lnTo>
                    <a:pt x="6047232" y="0"/>
                  </a:lnTo>
                  <a:close/>
                </a:path>
              </a:pathLst>
            </a:custGeom>
            <a:solidFill>
              <a:srgbClr val="F1F1F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9"/>
            <p:cNvSpPr/>
            <p:nvPr/>
          </p:nvSpPr>
          <p:spPr>
            <a:xfrm>
              <a:off x="2337816" y="1653539"/>
              <a:ext cx="6230620" cy="3982720"/>
            </a:xfrm>
            <a:custGeom>
              <a:avLst/>
              <a:gdLst/>
              <a:ahLst/>
              <a:cxnLst/>
              <a:rect l="l" t="t" r="r" b="b"/>
              <a:pathLst>
                <a:path w="6230620" h="3982720">
                  <a:moveTo>
                    <a:pt x="6001892" y="0"/>
                  </a:moveTo>
                  <a:lnTo>
                    <a:pt x="251078" y="0"/>
                  </a:lnTo>
                  <a:lnTo>
                    <a:pt x="200946" y="4954"/>
                  </a:lnTo>
                  <a:lnTo>
                    <a:pt x="154037" y="19137"/>
                  </a:lnTo>
                  <a:lnTo>
                    <a:pt x="111416" y="41523"/>
                  </a:lnTo>
                  <a:lnTo>
                    <a:pt x="74152" y="71088"/>
                  </a:lnTo>
                  <a:lnTo>
                    <a:pt x="43311" y="106808"/>
                  </a:lnTo>
                  <a:lnTo>
                    <a:pt x="19960" y="147661"/>
                  </a:lnTo>
                  <a:lnTo>
                    <a:pt x="5168" y="192621"/>
                  </a:lnTo>
                  <a:lnTo>
                    <a:pt x="0" y="240664"/>
                  </a:lnTo>
                  <a:lnTo>
                    <a:pt x="0" y="3829050"/>
                  </a:lnTo>
                  <a:lnTo>
                    <a:pt x="4284" y="3865311"/>
                  </a:lnTo>
                  <a:lnTo>
                    <a:pt x="17129" y="3905650"/>
                  </a:lnTo>
                  <a:lnTo>
                    <a:pt x="38522" y="3945978"/>
                  </a:lnTo>
                  <a:lnTo>
                    <a:pt x="68452" y="3982212"/>
                  </a:lnTo>
                  <a:lnTo>
                    <a:pt x="6161658" y="3982212"/>
                  </a:lnTo>
                  <a:lnTo>
                    <a:pt x="6191589" y="3945978"/>
                  </a:lnTo>
                  <a:lnTo>
                    <a:pt x="6212982" y="3905650"/>
                  </a:lnTo>
                  <a:lnTo>
                    <a:pt x="6225827" y="3865311"/>
                  </a:lnTo>
                  <a:lnTo>
                    <a:pt x="6230111" y="3829050"/>
                  </a:lnTo>
                  <a:lnTo>
                    <a:pt x="6230111" y="3719703"/>
                  </a:lnTo>
                  <a:lnTo>
                    <a:pt x="205358" y="3719703"/>
                  </a:lnTo>
                  <a:lnTo>
                    <a:pt x="205358" y="240664"/>
                  </a:lnTo>
                  <a:lnTo>
                    <a:pt x="6230111" y="240664"/>
                  </a:lnTo>
                  <a:lnTo>
                    <a:pt x="6224988" y="192621"/>
                  </a:lnTo>
                  <a:lnTo>
                    <a:pt x="6210508" y="147661"/>
                  </a:lnTo>
                  <a:lnTo>
                    <a:pt x="6188006" y="106808"/>
                  </a:lnTo>
                  <a:lnTo>
                    <a:pt x="6158817" y="71088"/>
                  </a:lnTo>
                  <a:lnTo>
                    <a:pt x="6124276" y="41523"/>
                  </a:lnTo>
                  <a:lnTo>
                    <a:pt x="6085718" y="19137"/>
                  </a:lnTo>
                  <a:lnTo>
                    <a:pt x="6044479" y="4954"/>
                  </a:lnTo>
                  <a:lnTo>
                    <a:pt x="6001892" y="0"/>
                  </a:lnTo>
                  <a:close/>
                </a:path>
                <a:path w="6230620" h="3982720">
                  <a:moveTo>
                    <a:pt x="6230111" y="240664"/>
                  </a:moveTo>
                  <a:lnTo>
                    <a:pt x="6001892" y="240664"/>
                  </a:lnTo>
                  <a:lnTo>
                    <a:pt x="6001892" y="3719703"/>
                  </a:lnTo>
                  <a:lnTo>
                    <a:pt x="6230111" y="3719703"/>
                  </a:lnTo>
                  <a:lnTo>
                    <a:pt x="6230111" y="240664"/>
                  </a:lnTo>
                  <a:close/>
                </a:path>
              </a:pathLst>
            </a:custGeom>
            <a:solidFill>
              <a:srgbClr val="41404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10"/>
            <p:cNvSpPr/>
            <p:nvPr/>
          </p:nvSpPr>
          <p:spPr>
            <a:xfrm>
              <a:off x="1655064" y="5635751"/>
              <a:ext cx="7618730" cy="132715"/>
            </a:xfrm>
            <a:custGeom>
              <a:avLst/>
              <a:gdLst/>
              <a:ahLst/>
              <a:cxnLst/>
              <a:rect l="l" t="t" r="r" b="b"/>
              <a:pathLst>
                <a:path w="7618730" h="132714">
                  <a:moveTo>
                    <a:pt x="7618476" y="0"/>
                  </a:moveTo>
                  <a:lnTo>
                    <a:pt x="0" y="0"/>
                  </a:lnTo>
                  <a:lnTo>
                    <a:pt x="0" y="132588"/>
                  </a:lnTo>
                  <a:lnTo>
                    <a:pt x="7618476" y="132588"/>
                  </a:lnTo>
                  <a:close/>
                </a:path>
              </a:pathLst>
            </a:custGeom>
            <a:solidFill>
              <a:srgbClr val="D1D2D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object 11"/>
            <p:cNvSpPr/>
            <p:nvPr/>
          </p:nvSpPr>
          <p:spPr>
            <a:xfrm>
              <a:off x="5419344" y="1763267"/>
              <a:ext cx="68580" cy="43180"/>
            </a:xfrm>
            <a:custGeom>
              <a:avLst/>
              <a:gdLst/>
              <a:ahLst/>
              <a:cxnLst/>
              <a:rect l="l" t="t" r="r" b="b"/>
              <a:pathLst>
                <a:path w="68579" h="43180">
                  <a:moveTo>
                    <a:pt x="34289" y="0"/>
                  </a:moveTo>
                  <a:lnTo>
                    <a:pt x="20949" y="1672"/>
                  </a:lnTo>
                  <a:lnTo>
                    <a:pt x="10048" y="6238"/>
                  </a:lnTo>
                  <a:lnTo>
                    <a:pt x="2696" y="13019"/>
                  </a:lnTo>
                  <a:lnTo>
                    <a:pt x="0" y="21336"/>
                  </a:lnTo>
                  <a:lnTo>
                    <a:pt x="2696" y="29652"/>
                  </a:lnTo>
                  <a:lnTo>
                    <a:pt x="10048" y="36433"/>
                  </a:lnTo>
                  <a:lnTo>
                    <a:pt x="20949" y="40999"/>
                  </a:lnTo>
                  <a:lnTo>
                    <a:pt x="34289" y="42672"/>
                  </a:lnTo>
                  <a:lnTo>
                    <a:pt x="47630" y="40999"/>
                  </a:lnTo>
                  <a:lnTo>
                    <a:pt x="58531" y="36433"/>
                  </a:lnTo>
                  <a:lnTo>
                    <a:pt x="65883" y="29652"/>
                  </a:lnTo>
                  <a:lnTo>
                    <a:pt x="68579" y="21336"/>
                  </a:lnTo>
                  <a:lnTo>
                    <a:pt x="65883" y="13019"/>
                  </a:lnTo>
                  <a:lnTo>
                    <a:pt x="58531" y="6238"/>
                  </a:lnTo>
                  <a:lnTo>
                    <a:pt x="47630" y="1672"/>
                  </a:lnTo>
                  <a:lnTo>
                    <a:pt x="34289" y="0"/>
                  </a:lnTo>
                  <a:close/>
                </a:path>
              </a:pathLst>
            </a:custGeom>
            <a:solidFill>
              <a:srgbClr val="92949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object 12"/>
            <p:cNvSpPr/>
            <p:nvPr/>
          </p:nvSpPr>
          <p:spPr>
            <a:xfrm>
              <a:off x="4917947" y="5635751"/>
              <a:ext cx="1073150" cy="88900"/>
            </a:xfrm>
            <a:custGeom>
              <a:avLst/>
              <a:gdLst/>
              <a:ahLst/>
              <a:cxnLst/>
              <a:rect l="l" t="t" r="r" b="b"/>
              <a:pathLst>
                <a:path w="1073150" h="88900">
                  <a:moveTo>
                    <a:pt x="1072896" y="0"/>
                  </a:moveTo>
                  <a:lnTo>
                    <a:pt x="0" y="0"/>
                  </a:lnTo>
                  <a:lnTo>
                    <a:pt x="14285" y="51101"/>
                  </a:lnTo>
                  <a:lnTo>
                    <a:pt x="28559" y="77343"/>
                  </a:lnTo>
                  <a:lnTo>
                    <a:pt x="51381" y="87010"/>
                  </a:lnTo>
                  <a:lnTo>
                    <a:pt x="91312" y="88392"/>
                  </a:lnTo>
                  <a:lnTo>
                    <a:pt x="981582" y="88392"/>
                  </a:lnTo>
                  <a:lnTo>
                    <a:pt x="1024729" y="74580"/>
                  </a:lnTo>
                  <a:lnTo>
                    <a:pt x="1052909" y="44196"/>
                  </a:lnTo>
                  <a:lnTo>
                    <a:pt x="1068254" y="13811"/>
                  </a:lnTo>
                  <a:close/>
                </a:path>
              </a:pathLst>
            </a:custGeom>
            <a:solidFill>
              <a:srgbClr val="BBBDC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object 13"/>
            <p:cNvSpPr/>
            <p:nvPr/>
          </p:nvSpPr>
          <p:spPr>
            <a:xfrm>
              <a:off x="1655064" y="5768339"/>
              <a:ext cx="7618730" cy="86995"/>
            </a:xfrm>
            <a:custGeom>
              <a:avLst/>
              <a:gdLst/>
              <a:ahLst/>
              <a:cxnLst/>
              <a:rect l="l" t="t" r="r" b="b"/>
              <a:pathLst>
                <a:path w="7618730" h="86995">
                  <a:moveTo>
                    <a:pt x="7618476" y="0"/>
                  </a:moveTo>
                  <a:lnTo>
                    <a:pt x="0" y="0"/>
                  </a:lnTo>
                  <a:lnTo>
                    <a:pt x="32416" y="50220"/>
                  </a:lnTo>
                  <a:lnTo>
                    <a:pt x="88360" y="76009"/>
                  </a:lnTo>
                  <a:lnTo>
                    <a:pt x="208454" y="85510"/>
                  </a:lnTo>
                  <a:lnTo>
                    <a:pt x="433324" y="86868"/>
                  </a:lnTo>
                  <a:lnTo>
                    <a:pt x="7162292" y="86868"/>
                  </a:lnTo>
                  <a:lnTo>
                    <a:pt x="7406788" y="73294"/>
                  </a:lnTo>
                  <a:lnTo>
                    <a:pt x="7544355" y="43434"/>
                  </a:lnTo>
                  <a:lnTo>
                    <a:pt x="7604936" y="13573"/>
                  </a:lnTo>
                  <a:lnTo>
                    <a:pt x="7618476" y="0"/>
                  </a:lnTo>
                  <a:close/>
                </a:path>
              </a:pathLst>
            </a:custGeom>
            <a:solidFill>
              <a:srgbClr val="7E7E7E"/>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object 14"/>
            <p:cNvSpPr/>
            <p:nvPr/>
          </p:nvSpPr>
          <p:spPr>
            <a:xfrm>
              <a:off x="2602992" y="2185416"/>
              <a:ext cx="5634355" cy="3134995"/>
            </a:xfrm>
            <a:custGeom>
              <a:avLst/>
              <a:gdLst/>
              <a:ahLst/>
              <a:cxnLst/>
              <a:rect l="l" t="t" r="r" b="b"/>
              <a:pathLst>
                <a:path w="5634355" h="3134995">
                  <a:moveTo>
                    <a:pt x="5634228" y="0"/>
                  </a:moveTo>
                  <a:lnTo>
                    <a:pt x="0" y="0"/>
                  </a:lnTo>
                  <a:lnTo>
                    <a:pt x="0" y="3134868"/>
                  </a:lnTo>
                  <a:lnTo>
                    <a:pt x="5634228" y="3134868"/>
                  </a:lnTo>
                  <a:lnTo>
                    <a:pt x="5634228" y="0"/>
                  </a:lnTo>
                  <a:close/>
                </a:path>
              </a:pathLst>
            </a:custGeom>
            <a:solidFill>
              <a:srgbClr val="40404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object 15"/>
            <p:cNvSpPr/>
            <p:nvPr/>
          </p:nvSpPr>
          <p:spPr>
            <a:xfrm>
              <a:off x="2602992" y="2185416"/>
              <a:ext cx="5634355" cy="3134995"/>
            </a:xfrm>
            <a:custGeom>
              <a:avLst/>
              <a:gdLst/>
              <a:ahLst/>
              <a:cxnLst/>
              <a:rect l="l" t="t" r="r" b="b"/>
              <a:pathLst>
                <a:path w="5634355" h="3134995">
                  <a:moveTo>
                    <a:pt x="0" y="3134868"/>
                  </a:moveTo>
                  <a:lnTo>
                    <a:pt x="5634228" y="3134868"/>
                  </a:lnTo>
                  <a:lnTo>
                    <a:pt x="5634228" y="0"/>
                  </a:lnTo>
                  <a:lnTo>
                    <a:pt x="0" y="0"/>
                  </a:lnTo>
                  <a:lnTo>
                    <a:pt x="0" y="3134868"/>
                  </a:lnTo>
                  <a:close/>
                </a:path>
              </a:pathLst>
            </a:custGeom>
            <a:ln w="6096">
              <a:solidFill>
                <a:srgbClr val="888888"/>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object 16"/>
            <p:cNvSpPr/>
            <p:nvPr/>
          </p:nvSpPr>
          <p:spPr>
            <a:xfrm>
              <a:off x="0" y="6539483"/>
              <a:ext cx="5486400" cy="318514"/>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object 17"/>
            <p:cNvSpPr/>
            <p:nvPr/>
          </p:nvSpPr>
          <p:spPr>
            <a:xfrm>
              <a:off x="2868167" y="4351020"/>
              <a:ext cx="870204" cy="859536"/>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object 18"/>
            <p:cNvSpPr/>
            <p:nvPr/>
          </p:nvSpPr>
          <p:spPr>
            <a:xfrm>
              <a:off x="4111752" y="3566159"/>
              <a:ext cx="893063" cy="891539"/>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object 19"/>
            <p:cNvSpPr/>
            <p:nvPr/>
          </p:nvSpPr>
          <p:spPr>
            <a:xfrm>
              <a:off x="7283195" y="3544824"/>
              <a:ext cx="899159" cy="885444"/>
            </a:xfrm>
            <a:prstGeom prst="rect">
              <a:avLst/>
            </a:prstGeom>
            <a:blipFill>
              <a:blip r:embed="rId7"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object 20"/>
            <p:cNvSpPr/>
            <p:nvPr/>
          </p:nvSpPr>
          <p:spPr>
            <a:xfrm>
              <a:off x="5625084" y="4357115"/>
              <a:ext cx="885443" cy="885444"/>
            </a:xfrm>
            <a:prstGeom prst="rect">
              <a:avLst/>
            </a:prstGeom>
            <a:blipFill>
              <a:blip r:embed="rId8"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1" name="object 21"/>
          <p:cNvSpPr txBox="1"/>
          <p:nvPr/>
        </p:nvSpPr>
        <p:spPr>
          <a:xfrm>
            <a:off x="1835911" y="5731255"/>
            <a:ext cx="7715250" cy="840105"/>
          </a:xfrm>
          <a:prstGeom prst="rect">
            <a:avLst/>
          </a:prstGeom>
        </p:spPr>
        <p:txBody>
          <a:bodyPr vert="horz" wrap="square" lIns="0" tIns="145415" rIns="0" bIns="0" rtlCol="0">
            <a:spAutoFit/>
          </a:bodyPr>
          <a:lstStyle/>
          <a:p>
            <a:pPr marL="236220" marR="0" lvl="0" indent="0" algn="ctr" defTabSz="914400" rtl="0" eaLnBrk="1" fontAlgn="auto" latinLnBrk="0" hangingPunct="1">
              <a:lnSpc>
                <a:spcPct val="100000"/>
              </a:lnSpc>
              <a:spcBef>
                <a:spcPts val="1145"/>
              </a:spcBef>
              <a:spcAft>
                <a:spcPts val="0"/>
              </a:spcAft>
              <a:buClrTx/>
              <a:buSzTx/>
              <a:buFontTx/>
              <a:buNone/>
              <a:defRPr/>
            </a:pPr>
            <a:r>
              <a:rPr kumimoji="0" sz="1800" b="1" i="0" u="none" strike="noStrike" kern="1200" cap="none" spc="-5" normalizeH="0" baseline="0" noProof="0" dirty="0">
                <a:ln>
                  <a:noFill/>
                </a:ln>
                <a:solidFill>
                  <a:prstClr val="black"/>
                </a:solidFill>
                <a:effectLst/>
                <a:uLnTx/>
                <a:uFillTx/>
                <a:latin typeface="Carlito"/>
                <a:ea typeface="+mn-ea"/>
                <a:cs typeface="Carlito"/>
              </a:rPr>
              <a:t>ADMIN </a:t>
            </a:r>
            <a:r>
              <a:rPr kumimoji="0" sz="1800" b="0" i="0" u="none" strike="noStrike" kern="1200" cap="none" spc="0" normalizeH="0" baseline="0" noProof="0" dirty="0">
                <a:ln>
                  <a:noFill/>
                </a:ln>
                <a:solidFill>
                  <a:prstClr val="black"/>
                </a:solidFill>
                <a:effectLst/>
                <a:uLnTx/>
                <a:uFillTx/>
                <a:latin typeface="Carlito"/>
                <a:ea typeface="+mn-ea"/>
                <a:cs typeface="Carlito"/>
                <a:hlinkClick r:id="rId9"/>
              </a:rPr>
              <a:t>-</a:t>
            </a:r>
            <a:r>
              <a:rPr kumimoji="0" sz="1800" b="0" i="0" u="none" strike="noStrike" kern="1200" cap="none" spc="5" normalizeH="0" baseline="0" noProof="0" dirty="0">
                <a:ln>
                  <a:noFill/>
                </a:ln>
                <a:solidFill>
                  <a:prstClr val="black"/>
                </a:solidFill>
                <a:effectLst/>
                <a:uLnTx/>
                <a:uFillTx/>
                <a:latin typeface="Carlito"/>
                <a:ea typeface="+mn-ea"/>
                <a:cs typeface="Carlito"/>
                <a:hlinkClick r:id="rId9"/>
              </a:rPr>
              <a:t> </a:t>
            </a:r>
            <a:r>
              <a:rPr kumimoji="0" sz="1800" b="0" i="0" u="none" strike="noStrike" kern="1200" cap="none" spc="-5" normalizeH="0" baseline="0" noProof="0" dirty="0">
                <a:ln>
                  <a:noFill/>
                </a:ln>
                <a:solidFill>
                  <a:prstClr val="black"/>
                </a:solidFill>
                <a:effectLst/>
                <a:uLnTx/>
                <a:uFillTx/>
                <a:latin typeface="Carlito"/>
                <a:ea typeface="+mn-ea"/>
                <a:cs typeface="Carlito"/>
                <a:hlinkClick r:id="rId9"/>
              </a:rPr>
              <a:t>http://u-respons.upm.edu.my</a:t>
            </a:r>
            <a:endParaRPr kumimoji="0" sz="1800" b="0" i="0" u="none" strike="noStrike" kern="1200" cap="none" spc="0" normalizeH="0" baseline="0" noProof="0">
              <a:ln>
                <a:noFill/>
              </a:ln>
              <a:solidFill>
                <a:prstClr val="black"/>
              </a:solidFill>
              <a:effectLst/>
              <a:uLnTx/>
              <a:uFillTx/>
              <a:latin typeface="Carlito"/>
              <a:ea typeface="+mn-ea"/>
              <a:cs typeface="Carlito"/>
            </a:endParaRPr>
          </a:p>
          <a:p>
            <a:pPr marL="0" marR="0" lvl="0" indent="0" algn="ctr" defTabSz="914400" rtl="0" eaLnBrk="1" fontAlgn="auto" latinLnBrk="0" hangingPunct="1">
              <a:lnSpc>
                <a:spcPct val="100000"/>
              </a:lnSpc>
              <a:spcBef>
                <a:spcPts val="1045"/>
              </a:spcBef>
              <a:spcAft>
                <a:spcPts val="0"/>
              </a:spcAft>
              <a:buClrTx/>
              <a:buSzTx/>
              <a:buFontTx/>
              <a:buNone/>
              <a:defRPr/>
            </a:pPr>
            <a:r>
              <a:rPr kumimoji="0" sz="1800" b="1" i="0" u="none" strike="noStrike" kern="1200" cap="none" spc="-5" normalizeH="0" baseline="0" noProof="0" dirty="0">
                <a:ln>
                  <a:noFill/>
                </a:ln>
                <a:solidFill>
                  <a:prstClr val="black"/>
                </a:solidFill>
                <a:effectLst/>
                <a:uLnTx/>
                <a:uFillTx/>
                <a:latin typeface="Carlito"/>
                <a:ea typeface="+mn-ea"/>
                <a:cs typeface="Carlito"/>
              </a:rPr>
              <a:t>PELANGGAN </a:t>
            </a:r>
            <a:r>
              <a:rPr kumimoji="0" sz="1800" b="0" i="0" u="none" strike="noStrike" kern="1200" cap="none" spc="0" normalizeH="0" baseline="0" noProof="0" dirty="0">
                <a:ln>
                  <a:noFill/>
                </a:ln>
                <a:solidFill>
                  <a:prstClr val="black"/>
                </a:solidFill>
                <a:effectLst/>
                <a:uLnTx/>
                <a:uFillTx/>
                <a:latin typeface="Carlito"/>
                <a:ea typeface="+mn-ea"/>
                <a:cs typeface="Carlito"/>
              </a:rPr>
              <a:t>- </a:t>
            </a:r>
            <a:r>
              <a:rPr kumimoji="0" sz="1800" b="0" i="0" u="heavy" strike="noStrike" kern="1200" cap="none" spc="-5" normalizeH="0" baseline="0" noProof="0" dirty="0">
                <a:ln>
                  <a:noFill/>
                </a:ln>
                <a:solidFill>
                  <a:srgbClr val="0462C1"/>
                </a:solidFill>
                <a:effectLst/>
                <a:uLnTx/>
                <a:uFill>
                  <a:solidFill>
                    <a:srgbClr val="0462C1"/>
                  </a:solidFill>
                </a:uFill>
                <a:latin typeface="Carlito"/>
                <a:ea typeface="+mn-ea"/>
                <a:cs typeface="Carlito"/>
                <a:hlinkClick r:id="rId10"/>
              </a:rPr>
              <a:t>http://upm.edu.my/feedback</a:t>
            </a:r>
            <a:r>
              <a:rPr kumimoji="0" sz="1800" b="0" i="0" u="none" strike="noStrike" kern="1200" cap="none" spc="-5" normalizeH="0" baseline="0" noProof="0" dirty="0">
                <a:ln>
                  <a:noFill/>
                </a:ln>
                <a:solidFill>
                  <a:srgbClr val="0462C1"/>
                </a:solidFill>
                <a:effectLst/>
                <a:uLnTx/>
                <a:uFillTx/>
                <a:latin typeface="Carlito"/>
                <a:ea typeface="+mn-ea"/>
                <a:cs typeface="Carlito"/>
                <a:hlinkClick r:id="rId10"/>
              </a:rPr>
              <a:t> </a:t>
            </a:r>
            <a:r>
              <a:rPr kumimoji="0" sz="1800" b="0" i="0" u="none" strike="noStrike" kern="1200" cap="none" spc="-5" normalizeH="0" baseline="0" noProof="0" dirty="0">
                <a:ln>
                  <a:noFill/>
                </a:ln>
                <a:solidFill>
                  <a:prstClr val="black"/>
                </a:solidFill>
                <a:effectLst/>
                <a:uLnTx/>
                <a:uFillTx/>
                <a:latin typeface="Carlito"/>
                <a:ea typeface="+mn-ea"/>
                <a:cs typeface="Carlito"/>
              </a:rPr>
              <a:t>dan</a:t>
            </a:r>
            <a:r>
              <a:rPr kumimoji="0" sz="1800" b="0" i="0" u="none" strike="noStrike" kern="1200" cap="none" spc="50" normalizeH="0" baseline="0" noProof="0" dirty="0">
                <a:ln>
                  <a:noFill/>
                </a:ln>
                <a:solidFill>
                  <a:prstClr val="black"/>
                </a:solidFill>
                <a:effectLst/>
                <a:uLnTx/>
                <a:uFillTx/>
                <a:latin typeface="Carlito"/>
                <a:ea typeface="+mn-ea"/>
                <a:cs typeface="Carlito"/>
              </a:rPr>
              <a:t> </a:t>
            </a:r>
            <a:r>
              <a:rPr kumimoji="0" sz="1800" b="0" i="0" u="none" strike="noStrike" kern="1200" cap="none" spc="-5" normalizeH="0" baseline="0" noProof="0" dirty="0">
                <a:ln>
                  <a:noFill/>
                </a:ln>
                <a:solidFill>
                  <a:prstClr val="black"/>
                </a:solidFill>
                <a:effectLst/>
                <a:uLnTx/>
                <a:uFillTx/>
                <a:latin typeface="Carlito"/>
                <a:ea typeface="+mn-ea"/>
                <a:cs typeface="Carlito"/>
                <a:hlinkClick r:id="rId11"/>
              </a:rPr>
              <a:t>http://upm.edu.my/maklumbalas</a:t>
            </a:r>
            <a:endParaRPr kumimoji="0" sz="1800" b="0" i="0" u="none" strike="noStrike" kern="1200" cap="none" spc="0" normalizeH="0" baseline="0" noProof="0">
              <a:ln>
                <a:noFill/>
              </a:ln>
              <a:solidFill>
                <a:prstClr val="black"/>
              </a:solidFill>
              <a:effectLst/>
              <a:uLnTx/>
              <a:uFillTx/>
              <a:latin typeface="Carlito"/>
              <a:ea typeface="+mn-ea"/>
              <a:cs typeface="Carlito"/>
            </a:endParaRPr>
          </a:p>
        </p:txBody>
      </p:sp>
      <p:sp>
        <p:nvSpPr>
          <p:cNvPr id="22" name="object 22"/>
          <p:cNvSpPr/>
          <p:nvPr/>
        </p:nvSpPr>
        <p:spPr>
          <a:xfrm>
            <a:off x="0" y="0"/>
            <a:ext cx="12192000" cy="666115"/>
          </a:xfrm>
          <a:custGeom>
            <a:avLst/>
            <a:gdLst/>
            <a:ahLst/>
            <a:cxnLst/>
            <a:rect l="l" t="t" r="r" b="b"/>
            <a:pathLst>
              <a:path w="12192000" h="666115">
                <a:moveTo>
                  <a:pt x="0" y="665988"/>
                </a:moveTo>
                <a:lnTo>
                  <a:pt x="12192000" y="665988"/>
                </a:lnTo>
                <a:lnTo>
                  <a:pt x="12192000" y="0"/>
                </a:lnTo>
                <a:lnTo>
                  <a:pt x="0" y="0"/>
                </a:lnTo>
                <a:lnTo>
                  <a:pt x="0" y="665988"/>
                </a:lnTo>
                <a:close/>
              </a:path>
            </a:pathLst>
          </a:custGeom>
          <a:solidFill>
            <a:srgbClr val="92D05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object 23"/>
          <p:cNvSpPr txBox="1">
            <a:spLocks noGrp="1"/>
          </p:cNvSpPr>
          <p:nvPr>
            <p:ph type="title"/>
          </p:nvPr>
        </p:nvSpPr>
        <p:spPr>
          <a:xfrm>
            <a:off x="2154427" y="103123"/>
            <a:ext cx="6207125" cy="391160"/>
          </a:xfrm>
          <a:prstGeom prst="rect">
            <a:avLst/>
          </a:prstGeom>
        </p:spPr>
        <p:txBody>
          <a:bodyPr vert="horz" wrap="square" lIns="0" tIns="12700" rIns="0" bIns="0" rtlCol="0">
            <a:spAutoFit/>
          </a:bodyPr>
          <a:lstStyle/>
          <a:p>
            <a:pPr marL="12700">
              <a:lnSpc>
                <a:spcPct val="100000"/>
              </a:lnSpc>
              <a:spcBef>
                <a:spcPts val="100"/>
              </a:spcBef>
            </a:pPr>
            <a:r>
              <a:rPr lang="en-US" sz="2400" b="1" spc="-280" dirty="0"/>
              <a:t>M</a:t>
            </a:r>
            <a:r>
              <a:rPr sz="2400" b="1" spc="-155" dirty="0">
                <a:latin typeface="Arial" panose="020B0604020202020204"/>
                <a:cs typeface="Arial" panose="020B0604020202020204"/>
              </a:rPr>
              <a:t>AKLUMBALAS </a:t>
            </a:r>
            <a:r>
              <a:rPr sz="2400" b="1" spc="-90" dirty="0">
                <a:latin typeface="Arial" panose="020B0604020202020204"/>
                <a:cs typeface="Arial" panose="020B0604020202020204"/>
              </a:rPr>
              <a:t>PELANGGAN</a:t>
            </a:r>
            <a:r>
              <a:rPr sz="2400" b="1" spc="-195" dirty="0">
                <a:latin typeface="Arial" panose="020B0604020202020204"/>
                <a:cs typeface="Arial" panose="020B0604020202020204"/>
              </a:rPr>
              <a:t> </a:t>
            </a:r>
            <a:r>
              <a:rPr sz="2400" b="1" spc="-70" dirty="0">
                <a:latin typeface="Arial" panose="020B0604020202020204"/>
                <a:cs typeface="Arial" panose="020B0604020202020204"/>
              </a:rPr>
              <a:t>(U-RESPON)</a:t>
            </a:r>
            <a:endParaRPr sz="2400" dirty="0">
              <a:latin typeface="Arial" panose="020B0604020202020204"/>
              <a:cs typeface="Arial" panose="020B0604020202020204"/>
            </a:endParaRPr>
          </a:p>
        </p:txBody>
      </p:sp>
      <p:sp>
        <p:nvSpPr>
          <p:cNvPr id="24" name="object 24"/>
          <p:cNvSpPr txBox="1"/>
          <p:nvPr/>
        </p:nvSpPr>
        <p:spPr>
          <a:xfrm>
            <a:off x="2851657" y="3692144"/>
            <a:ext cx="871855" cy="330835"/>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100"/>
              </a:spcBef>
              <a:spcAft>
                <a:spcPts val="0"/>
              </a:spcAft>
              <a:buClrTx/>
              <a:buSzTx/>
              <a:buFontTx/>
              <a:buNone/>
              <a:defRPr/>
            </a:pPr>
            <a:r>
              <a:rPr kumimoji="0" sz="2000" b="0" i="0" u="none" strike="noStrike" kern="1200" cap="none" spc="-55" normalizeH="0" baseline="0" noProof="0" dirty="0">
                <a:ln>
                  <a:noFill/>
                </a:ln>
                <a:solidFill>
                  <a:srgbClr val="FFFFFF"/>
                </a:solidFill>
                <a:effectLst/>
                <a:uLnTx/>
                <a:uFillTx/>
                <a:latin typeface="Arial" panose="020B0604020202020204"/>
                <a:ea typeface="+mn-ea"/>
                <a:cs typeface="Arial" panose="020B0604020202020204"/>
              </a:rPr>
              <a:t>ADUAN</a:t>
            </a:r>
            <a:endParaRPr kumimoji="0" sz="2000" b="0" i="0" u="none" strike="noStrike" kern="1200" cap="none" spc="0" normalizeH="0" baseline="0" noProof="0">
              <a:ln>
                <a:noFill/>
              </a:ln>
              <a:solidFill>
                <a:prstClr val="black"/>
              </a:solidFill>
              <a:effectLst/>
              <a:uLnTx/>
              <a:uFillTx/>
              <a:latin typeface="Arial" panose="020B0604020202020204"/>
              <a:ea typeface="+mn-ea"/>
              <a:cs typeface="Arial" panose="020B0604020202020204"/>
            </a:endParaRPr>
          </a:p>
        </p:txBody>
      </p:sp>
      <p:sp>
        <p:nvSpPr>
          <p:cNvPr id="25" name="object 25"/>
          <p:cNvSpPr txBox="1"/>
          <p:nvPr/>
        </p:nvSpPr>
        <p:spPr>
          <a:xfrm>
            <a:off x="3899915" y="2914853"/>
            <a:ext cx="1379220" cy="331470"/>
          </a:xfrm>
          <a:prstGeom prst="rect">
            <a:avLst/>
          </a:prstGeom>
        </p:spPr>
        <p:txBody>
          <a:bodyPr vert="horz" wrap="square" lIns="0" tIns="13335" rIns="0" bIns="0" rtlCol="0">
            <a:spAutoFit/>
          </a:bodyPr>
          <a:lstStyle/>
          <a:p>
            <a:pPr marL="0" marR="0" lvl="0" indent="0" algn="l" defTabSz="914400" rtl="0" eaLnBrk="1" fontAlgn="auto" latinLnBrk="0" hangingPunct="1">
              <a:lnSpc>
                <a:spcPct val="100000"/>
              </a:lnSpc>
              <a:spcBef>
                <a:spcPts val="105"/>
              </a:spcBef>
              <a:spcAft>
                <a:spcPts val="0"/>
              </a:spcAft>
              <a:buClrTx/>
              <a:buSzTx/>
              <a:buFontTx/>
              <a:buNone/>
              <a:defRPr/>
            </a:pPr>
            <a:r>
              <a:rPr kumimoji="0" sz="2000" b="0" i="0" u="none" strike="noStrike" kern="1200" cap="none" spc="-75" normalizeH="0" baseline="0" noProof="0" dirty="0">
                <a:ln>
                  <a:noFill/>
                </a:ln>
                <a:solidFill>
                  <a:srgbClr val="FFFFFF"/>
                </a:solidFill>
                <a:effectLst/>
                <a:uLnTx/>
                <a:uFillTx/>
                <a:latin typeface="Arial" panose="020B0604020202020204"/>
                <a:ea typeface="+mn-ea"/>
                <a:cs typeface="Arial" panose="020B0604020202020204"/>
              </a:rPr>
              <a:t>CADANGAN</a:t>
            </a:r>
            <a:endParaRPr kumimoji="0" sz="2000" b="0" i="0" u="none" strike="noStrike" kern="1200" cap="none" spc="0" normalizeH="0" baseline="0" noProof="0">
              <a:ln>
                <a:noFill/>
              </a:ln>
              <a:solidFill>
                <a:prstClr val="black"/>
              </a:solidFill>
              <a:effectLst/>
              <a:uLnTx/>
              <a:uFillTx/>
              <a:latin typeface="Arial" panose="020B0604020202020204"/>
              <a:ea typeface="+mn-ea"/>
              <a:cs typeface="Arial" panose="020B0604020202020204"/>
            </a:endParaRPr>
          </a:p>
        </p:txBody>
      </p:sp>
      <p:sp>
        <p:nvSpPr>
          <p:cNvPr id="26" name="object 26"/>
          <p:cNvSpPr txBox="1"/>
          <p:nvPr/>
        </p:nvSpPr>
        <p:spPr>
          <a:xfrm>
            <a:off x="5328158" y="3708019"/>
            <a:ext cx="1608455" cy="330835"/>
          </a:xfrm>
          <a:prstGeom prst="rect">
            <a:avLst/>
          </a:prstGeom>
        </p:spPr>
        <p:txBody>
          <a:bodyPr vert="horz" wrap="square" lIns="0" tIns="12700" rIns="0" bIns="0" rtlCol="0">
            <a:spAutoFit/>
          </a:bodyPr>
          <a:lstStyle/>
          <a:p>
            <a:pPr marL="0" marR="0" lvl="0" indent="0" algn="l" defTabSz="914400" rtl="0" eaLnBrk="1" fontAlgn="auto" latinLnBrk="0" hangingPunct="1">
              <a:lnSpc>
                <a:spcPct val="100000"/>
              </a:lnSpc>
              <a:spcBef>
                <a:spcPts val="100"/>
              </a:spcBef>
              <a:spcAft>
                <a:spcPts val="0"/>
              </a:spcAft>
              <a:buClrTx/>
              <a:buSzTx/>
              <a:buFontTx/>
              <a:buNone/>
              <a:defRPr/>
            </a:pPr>
            <a:r>
              <a:rPr kumimoji="0" sz="2000" b="0" i="0" u="none" strike="noStrike" kern="1200" cap="none" spc="-100" normalizeH="0" baseline="0" noProof="0" dirty="0">
                <a:ln>
                  <a:noFill/>
                </a:ln>
                <a:solidFill>
                  <a:srgbClr val="FFFFFF"/>
                </a:solidFill>
                <a:effectLst/>
                <a:uLnTx/>
                <a:uFillTx/>
                <a:latin typeface="Arial" panose="020B0604020202020204"/>
                <a:ea typeface="+mn-ea"/>
                <a:cs typeface="Arial" panose="020B0604020202020204"/>
              </a:rPr>
              <a:t>PERTANYAAN</a:t>
            </a:r>
            <a:endParaRPr kumimoji="0" sz="2000" b="0" i="0" u="none" strike="noStrike" kern="1200" cap="none" spc="0" normalizeH="0" baseline="0" noProof="0">
              <a:ln>
                <a:noFill/>
              </a:ln>
              <a:solidFill>
                <a:prstClr val="black"/>
              </a:solidFill>
              <a:effectLst/>
              <a:uLnTx/>
              <a:uFillTx/>
              <a:latin typeface="Arial" panose="020B0604020202020204"/>
              <a:ea typeface="+mn-ea"/>
              <a:cs typeface="Arial" panose="020B0604020202020204"/>
            </a:endParaRPr>
          </a:p>
        </p:txBody>
      </p:sp>
      <p:sp>
        <p:nvSpPr>
          <p:cNvPr id="27" name="object 27"/>
          <p:cNvSpPr txBox="1"/>
          <p:nvPr/>
        </p:nvSpPr>
        <p:spPr>
          <a:xfrm>
            <a:off x="6239509" y="2901442"/>
            <a:ext cx="1853564" cy="330835"/>
          </a:xfrm>
          <a:prstGeom prst="rect">
            <a:avLst/>
          </a:prstGeom>
        </p:spPr>
        <p:txBody>
          <a:bodyPr vert="horz" wrap="square" lIns="0" tIns="13335" rIns="0" bIns="0" rtlCol="0">
            <a:spAutoFit/>
          </a:bodyPr>
          <a:lstStyle/>
          <a:p>
            <a:pPr marL="0" marR="0" lvl="0" indent="0" algn="l" defTabSz="914400" rtl="0" eaLnBrk="1" fontAlgn="auto" latinLnBrk="0" hangingPunct="1">
              <a:lnSpc>
                <a:spcPct val="100000"/>
              </a:lnSpc>
              <a:spcBef>
                <a:spcPts val="105"/>
              </a:spcBef>
              <a:spcAft>
                <a:spcPts val="0"/>
              </a:spcAft>
              <a:buClrTx/>
              <a:buSzTx/>
              <a:buFontTx/>
              <a:buNone/>
              <a:defRPr/>
            </a:pPr>
            <a:r>
              <a:rPr kumimoji="0" sz="2000" b="0" i="0" u="none" strike="noStrike" kern="1200" cap="none" spc="-114" normalizeH="0" baseline="0" noProof="0" dirty="0">
                <a:ln>
                  <a:noFill/>
                </a:ln>
                <a:solidFill>
                  <a:srgbClr val="FFFFFF"/>
                </a:solidFill>
                <a:effectLst/>
                <a:uLnTx/>
                <a:uFillTx/>
                <a:latin typeface="Arial" panose="020B0604020202020204"/>
                <a:ea typeface="+mn-ea"/>
                <a:cs typeface="Arial" panose="020B0604020202020204"/>
              </a:rPr>
              <a:t>PENG</a:t>
            </a:r>
            <a:r>
              <a:rPr kumimoji="0" sz="2000" b="0" i="0" u="none" strike="noStrike" kern="1200" cap="none" spc="-110" normalizeH="0" baseline="0" noProof="0" dirty="0">
                <a:ln>
                  <a:noFill/>
                </a:ln>
                <a:solidFill>
                  <a:srgbClr val="FFFFFF"/>
                </a:solidFill>
                <a:effectLst/>
                <a:uLnTx/>
                <a:uFillTx/>
                <a:latin typeface="Arial" panose="020B0604020202020204"/>
                <a:ea typeface="+mn-ea"/>
                <a:cs typeface="Arial" panose="020B0604020202020204"/>
              </a:rPr>
              <a:t>HARGAA</a:t>
            </a:r>
            <a:r>
              <a:rPr kumimoji="0" sz="2000" b="0" i="0" u="none" strike="noStrike" kern="1200" cap="none" spc="-10" normalizeH="0" baseline="0" noProof="0" dirty="0">
                <a:ln>
                  <a:noFill/>
                </a:ln>
                <a:solidFill>
                  <a:srgbClr val="FFFFFF"/>
                </a:solidFill>
                <a:effectLst/>
                <a:uLnTx/>
                <a:uFillTx/>
                <a:latin typeface="Arial" panose="020B0604020202020204"/>
                <a:ea typeface="+mn-ea"/>
                <a:cs typeface="Arial" panose="020B0604020202020204"/>
              </a:rPr>
              <a:t>N</a:t>
            </a:r>
            <a:endParaRPr kumimoji="0" sz="2000" b="0" i="0" u="none" strike="noStrike" kern="1200" cap="none" spc="0" normalizeH="0" baseline="0" noProof="0">
              <a:ln>
                <a:noFill/>
              </a:ln>
              <a:solidFill>
                <a:prstClr val="black"/>
              </a:solidFill>
              <a:effectLst/>
              <a:uLnTx/>
              <a:uFillTx/>
              <a:latin typeface="Arial" panose="020B0604020202020204"/>
              <a:ea typeface="+mn-ea"/>
              <a:cs typeface="Arial" panose="020B0604020202020204"/>
            </a:endParaRPr>
          </a:p>
        </p:txBody>
      </p:sp>
      <p:sp>
        <p:nvSpPr>
          <p:cNvPr id="28" name="object 28"/>
          <p:cNvSpPr txBox="1"/>
          <p:nvPr/>
        </p:nvSpPr>
        <p:spPr>
          <a:xfrm>
            <a:off x="482295" y="987678"/>
            <a:ext cx="10161270" cy="39116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defRPr/>
            </a:pPr>
            <a:r>
              <a:rPr kumimoji="0" sz="2400" b="1" i="0" u="none" strike="noStrike" kern="1200" cap="none" spc="-280" normalizeH="0" baseline="0" noProof="0" dirty="0">
                <a:ln>
                  <a:noFill/>
                </a:ln>
                <a:solidFill>
                  <a:srgbClr val="404040"/>
                </a:solidFill>
                <a:effectLst/>
                <a:uLnTx/>
                <a:uFillTx/>
                <a:latin typeface="Arial" panose="020B0604020202020204"/>
                <a:ea typeface="+mn-ea"/>
                <a:cs typeface="Arial" panose="020B0604020202020204"/>
              </a:rPr>
              <a:t>SISTEM </a:t>
            </a:r>
            <a:r>
              <a:rPr kumimoji="0" sz="2400" b="1" i="0" u="none" strike="noStrike" kern="1200" cap="none" spc="-150" normalizeH="0" baseline="0" noProof="0" dirty="0">
                <a:ln>
                  <a:noFill/>
                </a:ln>
                <a:solidFill>
                  <a:srgbClr val="404040"/>
                </a:solidFill>
                <a:effectLst/>
                <a:uLnTx/>
                <a:uFillTx/>
                <a:latin typeface="Arial" panose="020B0604020202020204"/>
                <a:ea typeface="+mn-ea"/>
                <a:cs typeface="Arial" panose="020B0604020202020204"/>
              </a:rPr>
              <a:t>MAKLUMBALAS </a:t>
            </a:r>
            <a:r>
              <a:rPr kumimoji="0" sz="2400" b="1" i="0" u="none" strike="noStrike" kern="1200" cap="none" spc="-90" normalizeH="0" baseline="0" noProof="0" dirty="0">
                <a:ln>
                  <a:noFill/>
                </a:ln>
                <a:solidFill>
                  <a:srgbClr val="404040"/>
                </a:solidFill>
                <a:effectLst/>
                <a:uLnTx/>
                <a:uFillTx/>
                <a:latin typeface="Arial" panose="020B0604020202020204"/>
                <a:ea typeface="+mn-ea"/>
                <a:cs typeface="Arial" panose="020B0604020202020204"/>
              </a:rPr>
              <a:t>PELANGGAN </a:t>
            </a:r>
            <a:r>
              <a:rPr kumimoji="0" sz="2400" b="1" i="0" u="none" strike="noStrike" kern="1200" cap="none" spc="-240" normalizeH="0" baseline="0" noProof="0" dirty="0">
                <a:ln>
                  <a:noFill/>
                </a:ln>
                <a:solidFill>
                  <a:srgbClr val="404040"/>
                </a:solidFill>
                <a:effectLst/>
                <a:uLnTx/>
                <a:uFillTx/>
                <a:latin typeface="Arial" panose="020B0604020202020204"/>
                <a:ea typeface="+mn-ea"/>
                <a:cs typeface="Arial" panose="020B0604020202020204"/>
              </a:rPr>
              <a:t>SECARA </a:t>
            </a:r>
            <a:r>
              <a:rPr kumimoji="0" sz="2400" b="1" i="0" u="none" strike="noStrike" kern="1200" cap="none" spc="-70" normalizeH="0" baseline="0" noProof="0" dirty="0">
                <a:ln>
                  <a:noFill/>
                </a:ln>
                <a:solidFill>
                  <a:srgbClr val="404040"/>
                </a:solidFill>
                <a:effectLst/>
                <a:uLnTx/>
                <a:uFillTx/>
                <a:latin typeface="Arial" panose="020B0604020202020204"/>
                <a:ea typeface="+mn-ea"/>
                <a:cs typeface="Arial" panose="020B0604020202020204"/>
              </a:rPr>
              <a:t>DALAM </a:t>
            </a:r>
            <a:r>
              <a:rPr kumimoji="0" sz="2400" b="1" i="0" u="none" strike="noStrike" kern="1200" cap="none" spc="-65" normalizeH="0" baseline="0" noProof="0" dirty="0">
                <a:ln>
                  <a:noFill/>
                </a:ln>
                <a:solidFill>
                  <a:srgbClr val="404040"/>
                </a:solidFill>
                <a:effectLst/>
                <a:uLnTx/>
                <a:uFillTx/>
                <a:latin typeface="Arial" panose="020B0604020202020204"/>
                <a:ea typeface="+mn-ea"/>
                <a:cs typeface="Arial" panose="020B0604020202020204"/>
              </a:rPr>
              <a:t>TALIAN</a:t>
            </a:r>
            <a:r>
              <a:rPr kumimoji="0" sz="2400" b="1" i="0" u="none" strike="noStrike" kern="1200" cap="none" spc="-475" normalizeH="0" baseline="0" noProof="0" dirty="0">
                <a:ln>
                  <a:noFill/>
                </a:ln>
                <a:solidFill>
                  <a:srgbClr val="404040"/>
                </a:solidFill>
                <a:effectLst/>
                <a:uLnTx/>
                <a:uFillTx/>
                <a:latin typeface="Arial" panose="020B0604020202020204"/>
                <a:ea typeface="+mn-ea"/>
                <a:cs typeface="Arial" panose="020B0604020202020204"/>
              </a:rPr>
              <a:t> </a:t>
            </a:r>
            <a:r>
              <a:rPr kumimoji="0" sz="2400" b="1" i="0" u="none" strike="noStrike" kern="1200" cap="none" spc="-130" normalizeH="0" baseline="0" noProof="0" dirty="0">
                <a:ln>
                  <a:noFill/>
                </a:ln>
                <a:solidFill>
                  <a:srgbClr val="404040"/>
                </a:solidFill>
                <a:effectLst/>
                <a:uLnTx/>
                <a:uFillTx/>
                <a:latin typeface="Arial" panose="020B0604020202020204"/>
                <a:ea typeface="+mn-ea"/>
                <a:cs typeface="Arial" panose="020B0604020202020204"/>
              </a:rPr>
              <a:t>U-RESPON</a:t>
            </a:r>
            <a:endParaRPr kumimoji="0" sz="2400" b="0" i="0" u="none" strike="noStrike" kern="1200" cap="none" spc="0" normalizeH="0" baseline="0" noProof="0">
              <a:ln>
                <a:noFill/>
              </a:ln>
              <a:solidFill>
                <a:prstClr val="black"/>
              </a:solidFill>
              <a:effectLst/>
              <a:uLnTx/>
              <a:uFillTx/>
              <a:latin typeface="Arial" panose="020B0604020202020204"/>
              <a:ea typeface="+mn-ea"/>
              <a:cs typeface="Arial" panose="020B0604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1279139" cy="5500256"/>
          </a:xfrm>
        </p:spPr>
        <p:txBody>
          <a:bodyPr>
            <a:normAutofit/>
          </a:bodyPr>
          <a:lstStyle/>
          <a:p>
            <a:r>
              <a:rPr lang="en-US" sz="3100" b="1" dirty="0">
                <a:solidFill>
                  <a:schemeClr val="tx1"/>
                </a:solidFill>
              </a:rPr>
              <a:t>SIAPA YANG MENERIMA ADUAN TERSEBUT</a:t>
            </a:r>
            <a:r>
              <a:rPr lang="en-GB" altLang="en-US" sz="3100" b="1" dirty="0">
                <a:solidFill>
                  <a:schemeClr val="tx1"/>
                </a:solidFill>
              </a:rPr>
              <a:t>?</a:t>
            </a:r>
            <a:br>
              <a:rPr lang="en-US" sz="3100" b="1" dirty="0">
                <a:solidFill>
                  <a:schemeClr val="tx1"/>
                </a:solidFill>
              </a:rPr>
            </a:br>
            <a:br>
              <a:rPr lang="en-US" dirty="0">
                <a:solidFill>
                  <a:schemeClr val="tx1"/>
                </a:solidFill>
              </a:rPr>
            </a:br>
            <a:br>
              <a:rPr lang="en-US" dirty="0">
                <a:solidFill>
                  <a:schemeClr val="tx1"/>
                </a:solidFill>
              </a:rPr>
            </a:br>
            <a:r>
              <a:rPr lang="en-US" sz="3100" dirty="0">
                <a:solidFill>
                  <a:schemeClr val="tx1"/>
                </a:solidFill>
              </a:rPr>
              <a:t>1. </a:t>
            </a:r>
            <a:r>
              <a:rPr lang="en-US" sz="3100" dirty="0" err="1">
                <a:solidFill>
                  <a:schemeClr val="tx1"/>
                </a:solidFill>
              </a:rPr>
              <a:t>Timbalan</a:t>
            </a:r>
            <a:r>
              <a:rPr lang="en-US" sz="3100" dirty="0">
                <a:solidFill>
                  <a:schemeClr val="tx1"/>
                </a:solidFill>
              </a:rPr>
              <a:t> </a:t>
            </a:r>
            <a:r>
              <a:rPr lang="en-US" sz="3100" dirty="0" err="1">
                <a:solidFill>
                  <a:schemeClr val="tx1"/>
                </a:solidFill>
              </a:rPr>
              <a:t>Penyelaras</a:t>
            </a:r>
            <a:r>
              <a:rPr lang="en-US" sz="3100" dirty="0">
                <a:solidFill>
                  <a:schemeClr val="tx1"/>
                </a:solidFill>
              </a:rPr>
              <a:t> </a:t>
            </a:r>
            <a:r>
              <a:rPr lang="en-US" sz="3100" dirty="0" err="1">
                <a:solidFill>
                  <a:schemeClr val="tx1"/>
                </a:solidFill>
              </a:rPr>
              <a:t>Kepuasan</a:t>
            </a:r>
            <a:r>
              <a:rPr lang="en-US" sz="3100" dirty="0">
                <a:solidFill>
                  <a:schemeClr val="tx1"/>
                </a:solidFill>
              </a:rPr>
              <a:t> </a:t>
            </a:r>
            <a:r>
              <a:rPr lang="en-US" sz="3100" dirty="0" err="1">
                <a:solidFill>
                  <a:schemeClr val="tx1"/>
                </a:solidFill>
              </a:rPr>
              <a:t>Pelanggan</a:t>
            </a:r>
            <a:r>
              <a:rPr lang="en-US" sz="3100" dirty="0">
                <a:solidFill>
                  <a:schemeClr val="tx1"/>
                </a:solidFill>
              </a:rPr>
              <a:t> PTJ </a:t>
            </a:r>
            <a:br>
              <a:rPr lang="en-US" sz="3100" dirty="0">
                <a:solidFill>
                  <a:schemeClr val="tx1"/>
                </a:solidFill>
              </a:rPr>
            </a:br>
            <a:r>
              <a:rPr lang="en-US" sz="3100" dirty="0">
                <a:solidFill>
                  <a:schemeClr val="tx1"/>
                </a:solidFill>
              </a:rPr>
              <a:t>    (TPKP) yang </a:t>
            </a:r>
            <a:r>
              <a:rPr lang="en-US" sz="3100" dirty="0" err="1">
                <a:solidFill>
                  <a:schemeClr val="tx1"/>
                </a:solidFill>
              </a:rPr>
              <a:t>akan</a:t>
            </a:r>
            <a:r>
              <a:rPr lang="en-US" sz="3100" dirty="0">
                <a:solidFill>
                  <a:schemeClr val="tx1"/>
                </a:solidFill>
              </a:rPr>
              <a:t> </a:t>
            </a:r>
            <a:r>
              <a:rPr lang="en-US" sz="3100" dirty="0" err="1">
                <a:solidFill>
                  <a:schemeClr val="tx1"/>
                </a:solidFill>
              </a:rPr>
              <a:t>menerima</a:t>
            </a:r>
            <a:r>
              <a:rPr lang="en-US" sz="3100" dirty="0">
                <a:solidFill>
                  <a:schemeClr val="tx1"/>
                </a:solidFill>
              </a:rPr>
              <a:t> dan </a:t>
            </a:r>
            <a:r>
              <a:rPr lang="en-US" sz="3100" dirty="0" err="1">
                <a:solidFill>
                  <a:schemeClr val="tx1"/>
                </a:solidFill>
              </a:rPr>
              <a:t>merekodkan</a:t>
            </a:r>
            <a:r>
              <a:rPr lang="en-US" sz="3100" dirty="0">
                <a:solidFill>
                  <a:schemeClr val="tx1"/>
                </a:solidFill>
              </a:rPr>
              <a:t> </a:t>
            </a:r>
            <a:r>
              <a:rPr lang="en-US" sz="3100" dirty="0" err="1">
                <a:solidFill>
                  <a:schemeClr val="tx1"/>
                </a:solidFill>
              </a:rPr>
              <a:t>aduan</a:t>
            </a:r>
            <a:br>
              <a:rPr lang="en-US" sz="3100" dirty="0">
                <a:solidFill>
                  <a:schemeClr val="tx1"/>
                </a:solidFill>
              </a:rPr>
            </a:br>
            <a:r>
              <a:rPr lang="en-US" sz="3100" dirty="0">
                <a:solidFill>
                  <a:schemeClr val="tx1"/>
                </a:solidFill>
              </a:rPr>
              <a:t>    </a:t>
            </a:r>
            <a:r>
              <a:rPr lang="en-US" sz="3100" dirty="0" err="1">
                <a:solidFill>
                  <a:schemeClr val="tx1"/>
                </a:solidFill>
              </a:rPr>
              <a:t>tersebut</a:t>
            </a:r>
            <a:r>
              <a:rPr lang="en-US" sz="3100" dirty="0">
                <a:solidFill>
                  <a:schemeClr val="tx1"/>
                </a:solidFill>
              </a:rPr>
              <a:t> </a:t>
            </a:r>
            <a:br>
              <a:rPr lang="en-US" sz="3100" dirty="0">
                <a:solidFill>
                  <a:schemeClr val="tx1"/>
                </a:solidFill>
              </a:rPr>
            </a:br>
            <a:r>
              <a:rPr lang="en-US" sz="3100" dirty="0">
                <a:solidFill>
                  <a:schemeClr val="tx1"/>
                </a:solidFill>
              </a:rPr>
              <a:t>2. TPKP </a:t>
            </a:r>
            <a:r>
              <a:rPr lang="en-US" sz="3100" dirty="0" err="1">
                <a:solidFill>
                  <a:schemeClr val="tx1"/>
                </a:solidFill>
              </a:rPr>
              <a:t>buat</a:t>
            </a:r>
            <a:r>
              <a:rPr lang="en-US" sz="3100" dirty="0">
                <a:solidFill>
                  <a:schemeClr val="tx1"/>
                </a:solidFill>
              </a:rPr>
              <a:t> </a:t>
            </a:r>
            <a:r>
              <a:rPr lang="en-US" sz="3100" dirty="0" err="1">
                <a:solidFill>
                  <a:schemeClr val="tx1"/>
                </a:solidFill>
              </a:rPr>
              <a:t>akuan</a:t>
            </a:r>
            <a:r>
              <a:rPr lang="en-US" sz="3100" dirty="0">
                <a:solidFill>
                  <a:schemeClr val="tx1"/>
                </a:solidFill>
              </a:rPr>
              <a:t> </a:t>
            </a:r>
            <a:r>
              <a:rPr lang="en-US" sz="3100" dirty="0" err="1">
                <a:solidFill>
                  <a:schemeClr val="tx1"/>
                </a:solidFill>
              </a:rPr>
              <a:t>penerimaan</a:t>
            </a:r>
            <a:r>
              <a:rPr lang="en-US" sz="3100" dirty="0">
                <a:solidFill>
                  <a:schemeClr val="tx1"/>
                </a:solidFill>
              </a:rPr>
              <a:t> </a:t>
            </a:r>
            <a:r>
              <a:rPr lang="en-US" sz="3100" dirty="0" err="1">
                <a:solidFill>
                  <a:schemeClr val="tx1"/>
                </a:solidFill>
              </a:rPr>
              <a:t>dalam</a:t>
            </a:r>
            <a:r>
              <a:rPr lang="en-US" sz="3100" dirty="0">
                <a:solidFill>
                  <a:schemeClr val="tx1"/>
                </a:solidFill>
              </a:rPr>
              <a:t> </a:t>
            </a:r>
            <a:r>
              <a:rPr lang="en-US" sz="3100" dirty="0" err="1">
                <a:solidFill>
                  <a:schemeClr val="tx1"/>
                </a:solidFill>
              </a:rPr>
              <a:t>tempoh</a:t>
            </a:r>
            <a:r>
              <a:rPr lang="en-US" sz="3100" dirty="0">
                <a:solidFill>
                  <a:schemeClr val="tx1"/>
                </a:solidFill>
              </a:rPr>
              <a:t> 2 </a:t>
            </a:r>
            <a:r>
              <a:rPr lang="en-US" sz="3100" dirty="0" err="1">
                <a:solidFill>
                  <a:schemeClr val="tx1"/>
                </a:solidFill>
              </a:rPr>
              <a:t>hari</a:t>
            </a:r>
            <a:br>
              <a:rPr lang="en-US" sz="3100" dirty="0">
                <a:solidFill>
                  <a:schemeClr val="tx1"/>
                </a:solidFill>
              </a:rPr>
            </a:br>
            <a:r>
              <a:rPr lang="en-US" sz="3100" dirty="0">
                <a:solidFill>
                  <a:schemeClr val="tx1"/>
                </a:solidFill>
              </a:rPr>
              <a:t>    </a:t>
            </a:r>
            <a:r>
              <a:rPr lang="en-US" sz="3100" dirty="0" err="1">
                <a:solidFill>
                  <a:schemeClr val="tx1"/>
                </a:solidFill>
              </a:rPr>
              <a:t>bekerja</a:t>
            </a:r>
            <a:br>
              <a:rPr lang="en-US" sz="3100" dirty="0">
                <a:solidFill>
                  <a:schemeClr val="tx1"/>
                </a:solidFill>
              </a:rPr>
            </a:br>
            <a:r>
              <a:rPr lang="en-US" sz="3100" dirty="0">
                <a:solidFill>
                  <a:schemeClr val="tx1"/>
                </a:solidFill>
              </a:rPr>
              <a:t>3. </a:t>
            </a:r>
            <a:r>
              <a:rPr lang="en-US" sz="3100" dirty="0" err="1">
                <a:solidFill>
                  <a:schemeClr val="tx1"/>
                </a:solidFill>
              </a:rPr>
              <a:t>Kenalpasti</a:t>
            </a:r>
            <a:r>
              <a:rPr lang="en-US" sz="3100" dirty="0">
                <a:solidFill>
                  <a:schemeClr val="tx1"/>
                </a:solidFill>
              </a:rPr>
              <a:t> </a:t>
            </a:r>
            <a:r>
              <a:rPr lang="en-US" sz="3100" dirty="0" err="1">
                <a:solidFill>
                  <a:schemeClr val="tx1"/>
                </a:solidFill>
              </a:rPr>
              <a:t>kategori</a:t>
            </a:r>
            <a:r>
              <a:rPr lang="en-US" sz="3100" dirty="0">
                <a:solidFill>
                  <a:schemeClr val="tx1"/>
                </a:solidFill>
              </a:rPr>
              <a:t> </a:t>
            </a:r>
            <a:r>
              <a:rPr lang="en-US" sz="3100" dirty="0" err="1">
                <a:solidFill>
                  <a:schemeClr val="tx1"/>
                </a:solidFill>
              </a:rPr>
              <a:t>maklumbalas</a:t>
            </a:r>
            <a:r>
              <a:rPr lang="en-US" sz="3100" dirty="0">
                <a:solidFill>
                  <a:schemeClr val="tx1"/>
                </a:solidFill>
              </a:rPr>
              <a:t> yang </a:t>
            </a:r>
            <a:r>
              <a:rPr lang="en-US" sz="3100" dirty="0" err="1">
                <a:solidFill>
                  <a:schemeClr val="tx1"/>
                </a:solidFill>
              </a:rPr>
              <a:t>diterima</a:t>
            </a:r>
            <a:br>
              <a:rPr lang="en-US" dirty="0">
                <a:solidFill>
                  <a:schemeClr val="tx1"/>
                </a:solidFill>
              </a:rPr>
            </a:br>
            <a:endParaRPr lang="en-US" dirty="0">
              <a:solidFill>
                <a:schemeClr val="tx1"/>
              </a:solidFill>
            </a:endParaRPr>
          </a:p>
        </p:txBody>
      </p:sp>
      <p:sp>
        <p:nvSpPr>
          <p:cNvPr id="3" name="object 16"/>
          <p:cNvSpPr/>
          <p:nvPr/>
        </p:nvSpPr>
        <p:spPr>
          <a:xfrm>
            <a:off x="0" y="6539483"/>
            <a:ext cx="5486400" cy="318514"/>
          </a:xfrm>
          <a:prstGeom prst="rect">
            <a:avLst/>
          </a:prstGeom>
          <a:blipFill>
            <a:blip r:embed="rId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2674</Words>
  <Application>WPS Presentation</Application>
  <PresentationFormat>Widescreen</PresentationFormat>
  <Paragraphs>77</Paragraphs>
  <Slides>13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SimSun</vt:lpstr>
      <vt:lpstr>Wingdings</vt:lpstr>
      <vt:lpstr>Arial</vt:lpstr>
      <vt:lpstr>Calibri</vt:lpstr>
      <vt:lpstr>Carlito</vt:lpstr>
      <vt:lpstr>Segoe Print</vt:lpstr>
      <vt:lpstr>Microsoft YaHei</vt:lpstr>
      <vt:lpstr>Arial Unicode MS</vt:lpstr>
      <vt:lpstr>Wingdings</vt:lpstr>
      <vt:lpstr>Office Theme</vt:lpstr>
      <vt:lpstr>PowerPoint 演示文稿</vt:lpstr>
      <vt:lpstr>TUJUAN TAKLIMAT:</vt:lpstr>
      <vt:lpstr>Definasi</vt:lpstr>
      <vt:lpstr>Siapa  pelanggan  PTJ  anda?</vt:lpstr>
      <vt:lpstr>KENALI SIAPA PELANGGAN KITA?  1. Pelajar 2. Pembekal 3. Orang Awam 4. Pemegang taruh </vt:lpstr>
      <vt:lpstr>Ciri-ciri kualiti perkhidmatan pelanggan</vt:lpstr>
      <vt:lpstr>KATEGORI SALURAN MAKLUMBALAS PELANGGAN:</vt:lpstr>
      <vt:lpstr>MAKLUMBALAS PELANGGAN (U-RESPON)</vt:lpstr>
      <vt:lpstr>SIAPA YANG MENERIMA ADUAN TERSEBUT:   1. Timbalan Penyelaras Kepuasan Pelanggan PTJ      (TPKP) yang akan menerima dan merekodkan aduan     tersebut  2. TPKP buat akuan penerimaan dalam tempoh 2 hari     bekerja 3. Kenalpasti kategori maklumbalas yang diterima </vt:lpstr>
      <vt:lpstr>JALANKAN SIASATAN DAN LAKSANAKAN TINDAKAN  1.  TPKP akan jalankan siasatan terhadap aduan       yang diterima 2.  TPKP tentukan kesahihan aduan yang diterima  3.  TPKP laksanakan tindakan pembetulan dalam      tempoh 21 hari bekerja (jangka pendek) atau 6      bulan (jangka Panjang yang melibatkan agensi luar) </vt:lpstr>
      <vt:lpstr>TINDAKAN TPKP :  1. LAKSANAKAN PENGESAHAN TINDAKAN YANG DI AMBIL  2. MAKLUMKAN KEPADA PELANGGAN TINDAKAN TELAH DI     AMBIL  3. REKODKAN DAN SIMPAN DALAM FAIL MAKLUMBALAS     PELANGGAN : UPM/TPU/100-2/3/1</vt:lpstr>
      <vt:lpstr>TINDAKAN TPKP   1. 	LAKSANAKAN PENGESAHAN TINDAKAN YANG DI AMBIL  2. 	MAKLUMKAN KEPADA PELANGGAN TINDAKAN TELAH 	DIAMBIL  3. 	REKODKAN DAN SIMPAN DALAM FAIL MAKLUMBALAS     	PELANGGAN : UPM/TPU/100-2/3/1</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TAKLIMAT KESEDARAN SISTEM PENGURUSAN KUALITI MS ISO 9001 : 2015</dc:title>
  <dc:creator>Azlina</dc:creator>
  <cp:lastModifiedBy>ACER</cp:lastModifiedBy>
  <cp:revision>37</cp:revision>
  <dcterms:created xsi:type="dcterms:W3CDTF">2020-11-12T02:36:00Z</dcterms:created>
  <dcterms:modified xsi:type="dcterms:W3CDTF">2020-11-12T15:31:18Z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